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61" r:id="rId4"/>
    <p:sldId id="264" r:id="rId5"/>
    <p:sldId id="277" r:id="rId6"/>
    <p:sldId id="279" r:id="rId7"/>
    <p:sldId id="280" r:id="rId8"/>
    <p:sldId id="281" r:id="rId9"/>
    <p:sldId id="267" r:id="rId10"/>
    <p:sldId id="278"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9E21F1-1E25-4782-82AF-ACEC0DFA9BD6}" v="64" dt="2025-06-18T07:18:11.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826" autoAdjust="0"/>
  </p:normalViewPr>
  <p:slideViewPr>
    <p:cSldViewPr snapToGrid="0">
      <p:cViewPr varScale="1">
        <p:scale>
          <a:sx n="71" d="100"/>
          <a:sy n="71" d="100"/>
        </p:scale>
        <p:origin x="128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e6e8a0f3-34fe-4d14-b7ab-3a9f1769fff2" providerId="ADAL" clId="{2A4F3FF4-B48F-4BF2-8996-C16EAC4E46EE}"/>
    <pc:docChg chg="undo custSel addSld delSld modSld">
      <pc:chgData name="Ben Jones (Ben Jones)" userId="e6e8a0f3-34fe-4d14-b7ab-3a9f1769fff2" providerId="ADAL" clId="{2A4F3FF4-B48F-4BF2-8996-C16EAC4E46EE}" dt="2025-06-10T11:19:25.002" v="384" actId="2696"/>
      <pc:docMkLst>
        <pc:docMk/>
      </pc:docMkLst>
      <pc:sldChg chg="modSp mod">
        <pc:chgData name="Ben Jones (Ben Jones)" userId="e6e8a0f3-34fe-4d14-b7ab-3a9f1769fff2" providerId="ADAL" clId="{2A4F3FF4-B48F-4BF2-8996-C16EAC4E46EE}" dt="2025-06-10T10:43:28.350" v="1" actId="20577"/>
        <pc:sldMkLst>
          <pc:docMk/>
          <pc:sldMk cId="4046351447" sldId="256"/>
        </pc:sldMkLst>
      </pc:sldChg>
      <pc:sldChg chg="modSp mod">
        <pc:chgData name="Ben Jones (Ben Jones)" userId="e6e8a0f3-34fe-4d14-b7ab-3a9f1769fff2" providerId="ADAL" clId="{2A4F3FF4-B48F-4BF2-8996-C16EAC4E46EE}" dt="2025-06-10T10:43:40.432" v="3" actId="20577"/>
        <pc:sldMkLst>
          <pc:docMk/>
          <pc:sldMk cId="137375155" sldId="257"/>
        </pc:sldMkLst>
      </pc:sldChg>
      <pc:sldChg chg="modSp">
        <pc:chgData name="Ben Jones (Ben Jones)" userId="e6e8a0f3-34fe-4d14-b7ab-3a9f1769fff2" providerId="ADAL" clId="{2A4F3FF4-B48F-4BF2-8996-C16EAC4E46EE}" dt="2025-06-10T10:43:24.905" v="0"/>
        <pc:sldMkLst>
          <pc:docMk/>
          <pc:sldMk cId="3635014069" sldId="258"/>
        </pc:sldMkLst>
        <pc:spChg chg="mod">
          <ac:chgData name="Ben Jones (Ben Jones)" userId="e6e8a0f3-34fe-4d14-b7ab-3a9f1769fff2" providerId="ADAL" clId="{2A4F3FF4-B48F-4BF2-8996-C16EAC4E46EE}" dt="2025-06-10T10:43:24.905" v="0"/>
          <ac:spMkLst>
            <pc:docMk/>
            <pc:sldMk cId="3635014069" sldId="258"/>
            <ac:spMk id="6" creationId="{1E0B453A-CD21-CEA9-19F5-A9097CDD28B8}"/>
          </ac:spMkLst>
        </pc:spChg>
      </pc:sldChg>
      <pc:sldChg chg="del">
        <pc:chgData name="Ben Jones (Ben Jones)" userId="e6e8a0f3-34fe-4d14-b7ab-3a9f1769fff2" providerId="ADAL" clId="{2A4F3FF4-B48F-4BF2-8996-C16EAC4E46EE}" dt="2025-06-10T10:44:11.900" v="4" actId="47"/>
        <pc:sldMkLst>
          <pc:docMk/>
          <pc:sldMk cId="3761732179" sldId="259"/>
        </pc:sldMkLst>
      </pc:sldChg>
      <pc:sldChg chg="del">
        <pc:chgData name="Ben Jones (Ben Jones)" userId="e6e8a0f3-34fe-4d14-b7ab-3a9f1769fff2" providerId="ADAL" clId="{2A4F3FF4-B48F-4BF2-8996-C16EAC4E46EE}" dt="2025-06-10T10:44:12.864" v="5" actId="47"/>
        <pc:sldMkLst>
          <pc:docMk/>
          <pc:sldMk cId="119910343" sldId="260"/>
        </pc:sldMkLst>
      </pc:sldChg>
      <pc:sldChg chg="delSp modSp mod modClrScheme chgLayout">
        <pc:chgData name="Ben Jones (Ben Jones)" userId="e6e8a0f3-34fe-4d14-b7ab-3a9f1769fff2" providerId="ADAL" clId="{2A4F3FF4-B48F-4BF2-8996-C16EAC4E46EE}" dt="2025-06-10T11:17:22.097" v="361" actId="20577"/>
        <pc:sldMkLst>
          <pc:docMk/>
          <pc:sldMk cId="3539071505" sldId="261"/>
        </pc:sldMkLst>
        <pc:spChg chg="mod ord">
          <ac:chgData name="Ben Jones (Ben Jones)" userId="e6e8a0f3-34fe-4d14-b7ab-3a9f1769fff2" providerId="ADAL" clId="{2A4F3FF4-B48F-4BF2-8996-C16EAC4E46EE}" dt="2025-06-10T10:45:25.763" v="29" actId="700"/>
          <ac:spMkLst>
            <pc:docMk/>
            <pc:sldMk cId="3539071505" sldId="261"/>
            <ac:spMk id="5" creationId="{D486937B-AE08-CEA9-288B-A7E12B6EEC9E}"/>
          </ac:spMkLst>
        </pc:spChg>
      </pc:sldChg>
      <pc:sldChg chg="del">
        <pc:chgData name="Ben Jones (Ben Jones)" userId="e6e8a0f3-34fe-4d14-b7ab-3a9f1769fff2" providerId="ADAL" clId="{2A4F3FF4-B48F-4BF2-8996-C16EAC4E46EE}" dt="2025-06-10T10:44:13.831" v="6" actId="47"/>
        <pc:sldMkLst>
          <pc:docMk/>
          <pc:sldMk cId="3768076261" sldId="262"/>
        </pc:sldMkLst>
      </pc:sldChg>
      <pc:sldChg chg="modSp mod">
        <pc:chgData name="Ben Jones (Ben Jones)" userId="e6e8a0f3-34fe-4d14-b7ab-3a9f1769fff2" providerId="ADAL" clId="{2A4F3FF4-B48F-4BF2-8996-C16EAC4E46EE}" dt="2025-06-10T11:19:20.088" v="383" actId="20577"/>
        <pc:sldMkLst>
          <pc:docMk/>
          <pc:sldMk cId="1175822862" sldId="263"/>
        </pc:sldMkLst>
      </pc:sldChg>
      <pc:sldChg chg="del">
        <pc:chgData name="Ben Jones (Ben Jones)" userId="e6e8a0f3-34fe-4d14-b7ab-3a9f1769fff2" providerId="ADAL" clId="{2A4F3FF4-B48F-4BF2-8996-C16EAC4E46EE}" dt="2025-06-10T11:19:25.002" v="384" actId="2696"/>
        <pc:sldMkLst>
          <pc:docMk/>
          <pc:sldMk cId="549990195" sldId="264"/>
        </pc:sldMkLst>
      </pc:sldChg>
      <pc:sldChg chg="addSp delSp modSp new mod modClrScheme chgLayout">
        <pc:chgData name="Ben Jones (Ben Jones)" userId="e6e8a0f3-34fe-4d14-b7ab-3a9f1769fff2" providerId="ADAL" clId="{2A4F3FF4-B48F-4BF2-8996-C16EAC4E46EE}" dt="2025-06-10T11:12:14.588" v="58" actId="113"/>
        <pc:sldMkLst>
          <pc:docMk/>
          <pc:sldMk cId="2546578239" sldId="265"/>
        </pc:sldMkLst>
      </pc:sldChg>
      <pc:sldChg chg="addSp delSp modSp new mod modClrScheme chgLayout">
        <pc:chgData name="Ben Jones (Ben Jones)" userId="e6e8a0f3-34fe-4d14-b7ab-3a9f1769fff2" providerId="ADAL" clId="{2A4F3FF4-B48F-4BF2-8996-C16EAC4E46EE}" dt="2025-06-10T11:14:57.891" v="96" actId="20577"/>
        <pc:sldMkLst>
          <pc:docMk/>
          <pc:sldMk cId="2628338777" sldId="266"/>
        </pc:sldMkLst>
      </pc:sldChg>
    </pc:docChg>
  </pc:docChgLst>
  <pc:docChgLst>
    <pc:chgData name="Ben Jones (Ben Jones)" userId="e6e8a0f3-34fe-4d14-b7ab-3a9f1769fff2" providerId="ADAL" clId="{BD9E21F1-1E25-4782-82AF-ACEC0DFA9BD6}"/>
    <pc:docChg chg="custSel delSld modSld">
      <pc:chgData name="Ben Jones (Ben Jones)" userId="e6e8a0f3-34fe-4d14-b7ab-3a9f1769fff2" providerId="ADAL" clId="{BD9E21F1-1E25-4782-82AF-ACEC0DFA9BD6}" dt="2025-06-18T07:18:11.930" v="482"/>
      <pc:docMkLst>
        <pc:docMk/>
      </pc:docMkLst>
      <pc:sldChg chg="addSp modSp">
        <pc:chgData name="Ben Jones (Ben Jones)" userId="e6e8a0f3-34fe-4d14-b7ab-3a9f1769fff2" providerId="ADAL" clId="{BD9E21F1-1E25-4782-82AF-ACEC0DFA9BD6}" dt="2025-06-18T06:48:02.148" v="70"/>
        <pc:sldMkLst>
          <pc:docMk/>
          <pc:sldMk cId="4046351447" sldId="256"/>
        </pc:sldMkLst>
        <pc:picChg chg="add mod">
          <ac:chgData name="Ben Jones (Ben Jones)" userId="e6e8a0f3-34fe-4d14-b7ab-3a9f1769fff2" providerId="ADAL" clId="{BD9E21F1-1E25-4782-82AF-ACEC0DFA9BD6}" dt="2025-06-18T06:48:02.148" v="70"/>
          <ac:picMkLst>
            <pc:docMk/>
            <pc:sldMk cId="4046351447" sldId="256"/>
            <ac:picMk id="4" creationId="{3B25402F-FA9E-C5D6-8C3A-AA965378CCB2}"/>
          </ac:picMkLst>
        </pc:picChg>
      </pc:sldChg>
      <pc:sldChg chg="addSp modSp mod">
        <pc:chgData name="Ben Jones (Ben Jones)" userId="e6e8a0f3-34fe-4d14-b7ab-3a9f1769fff2" providerId="ADAL" clId="{BD9E21F1-1E25-4782-82AF-ACEC0DFA9BD6}" dt="2025-06-18T06:48:19.269" v="71"/>
        <pc:sldMkLst>
          <pc:docMk/>
          <pc:sldMk cId="3635014069" sldId="258"/>
        </pc:sldMkLst>
        <pc:spChg chg="mod">
          <ac:chgData name="Ben Jones (Ben Jones)" userId="e6e8a0f3-34fe-4d14-b7ab-3a9f1769fff2" providerId="ADAL" clId="{BD9E21F1-1E25-4782-82AF-ACEC0DFA9BD6}" dt="2025-06-11T05:54:01.941" v="68" actId="20577"/>
          <ac:spMkLst>
            <pc:docMk/>
            <pc:sldMk cId="3635014069" sldId="258"/>
            <ac:spMk id="6" creationId="{1E0B453A-CD21-CEA9-19F5-A9097CDD28B8}"/>
          </ac:spMkLst>
        </pc:spChg>
        <pc:picChg chg="add mod">
          <ac:chgData name="Ben Jones (Ben Jones)" userId="e6e8a0f3-34fe-4d14-b7ab-3a9f1769fff2" providerId="ADAL" clId="{BD9E21F1-1E25-4782-82AF-ACEC0DFA9BD6}" dt="2025-06-18T06:48:19.269" v="71"/>
          <ac:picMkLst>
            <pc:docMk/>
            <pc:sldMk cId="3635014069" sldId="258"/>
            <ac:picMk id="4" creationId="{054A118E-C3C5-966E-B81E-30CE861DCE8E}"/>
          </ac:picMkLst>
        </pc:picChg>
      </pc:sldChg>
      <pc:sldChg chg="addSp delSp modSp mod modTransition modAnim">
        <pc:chgData name="Ben Jones (Ben Jones)" userId="e6e8a0f3-34fe-4d14-b7ab-3a9f1769fff2" providerId="ADAL" clId="{BD9E21F1-1E25-4782-82AF-ACEC0DFA9BD6}" dt="2025-06-18T06:49:22.947" v="78"/>
        <pc:sldMkLst>
          <pc:docMk/>
          <pc:sldMk cId="3539071505" sldId="261"/>
        </pc:sldMkLst>
        <pc:picChg chg="add del mod">
          <ac:chgData name="Ben Jones (Ben Jones)" userId="e6e8a0f3-34fe-4d14-b7ab-3a9f1769fff2" providerId="ADAL" clId="{BD9E21F1-1E25-4782-82AF-ACEC0DFA9BD6}" dt="2025-06-18T06:48:32.573" v="74"/>
          <ac:picMkLst>
            <pc:docMk/>
            <pc:sldMk cId="3539071505" sldId="261"/>
            <ac:picMk id="6" creationId="{1DC6B997-1588-814B-30F4-375ADEEEB580}"/>
          </ac:picMkLst>
        </pc:picChg>
        <pc:picChg chg="add del mod ord">
          <ac:chgData name="Ben Jones (Ben Jones)" userId="e6e8a0f3-34fe-4d14-b7ab-3a9f1769fff2" providerId="ADAL" clId="{BD9E21F1-1E25-4782-82AF-ACEC0DFA9BD6}" dt="2025-06-18T06:48:56.260" v="75"/>
          <ac:picMkLst>
            <pc:docMk/>
            <pc:sldMk cId="3539071505" sldId="261"/>
            <ac:picMk id="9" creationId="{6976AFF7-08DF-F709-D164-D30C693445FB}"/>
          </ac:picMkLst>
        </pc:picChg>
        <pc:picChg chg="add del mod">
          <ac:chgData name="Ben Jones (Ben Jones)" userId="e6e8a0f3-34fe-4d14-b7ab-3a9f1769fff2" providerId="ADAL" clId="{BD9E21F1-1E25-4782-82AF-ACEC0DFA9BD6}" dt="2025-06-18T06:48:57.713" v="77"/>
          <ac:picMkLst>
            <pc:docMk/>
            <pc:sldMk cId="3539071505" sldId="261"/>
            <ac:picMk id="10" creationId="{987C56FF-A224-16FA-3065-ADB5D5731078}"/>
          </ac:picMkLst>
        </pc:picChg>
        <pc:picChg chg="add del mod ord">
          <ac:chgData name="Ben Jones (Ben Jones)" userId="e6e8a0f3-34fe-4d14-b7ab-3a9f1769fff2" providerId="ADAL" clId="{BD9E21F1-1E25-4782-82AF-ACEC0DFA9BD6}" dt="2025-06-18T06:49:22.947" v="78"/>
          <ac:picMkLst>
            <pc:docMk/>
            <pc:sldMk cId="3539071505" sldId="261"/>
            <ac:picMk id="13" creationId="{2842F84C-3373-3786-5AD2-AD1BE38C123A}"/>
          </ac:picMkLst>
        </pc:picChg>
        <pc:picChg chg="add mod">
          <ac:chgData name="Ben Jones (Ben Jones)" userId="e6e8a0f3-34fe-4d14-b7ab-3a9f1769fff2" providerId="ADAL" clId="{BD9E21F1-1E25-4782-82AF-ACEC0DFA9BD6}" dt="2025-06-18T06:49:22.947" v="78"/>
          <ac:picMkLst>
            <pc:docMk/>
            <pc:sldMk cId="3539071505" sldId="261"/>
            <ac:picMk id="14" creationId="{08AD57D3-63B7-40D0-2100-8B387E63D271}"/>
          </ac:picMkLst>
        </pc:picChg>
      </pc:sldChg>
      <pc:sldChg chg="addSp delSp modSp mod modTransition modAnim modNotesTx">
        <pc:chgData name="Ben Jones (Ben Jones)" userId="e6e8a0f3-34fe-4d14-b7ab-3a9f1769fff2" providerId="ADAL" clId="{BD9E21F1-1E25-4782-82AF-ACEC0DFA9BD6}" dt="2025-06-18T06:52:30.832" v="121"/>
        <pc:sldMkLst>
          <pc:docMk/>
          <pc:sldMk cId="549990195" sldId="264"/>
        </pc:sldMkLst>
        <pc:picChg chg="add del mod">
          <ac:chgData name="Ben Jones (Ben Jones)" userId="e6e8a0f3-34fe-4d14-b7ab-3a9f1769fff2" providerId="ADAL" clId="{BD9E21F1-1E25-4782-82AF-ACEC0DFA9BD6}" dt="2025-06-18T06:50:57.321" v="108"/>
          <ac:picMkLst>
            <pc:docMk/>
            <pc:sldMk cId="549990195" sldId="264"/>
            <ac:picMk id="5" creationId="{33742A71-4761-A23A-76F3-91134DF99A3A}"/>
          </ac:picMkLst>
        </pc:picChg>
        <pc:picChg chg="add del mod ord">
          <ac:chgData name="Ben Jones (Ben Jones)" userId="e6e8a0f3-34fe-4d14-b7ab-3a9f1769fff2" providerId="ADAL" clId="{BD9E21F1-1E25-4782-82AF-ACEC0DFA9BD6}" dt="2025-06-18T06:51:13.401" v="109"/>
          <ac:picMkLst>
            <pc:docMk/>
            <pc:sldMk cId="549990195" sldId="264"/>
            <ac:picMk id="11" creationId="{0CAA0BA3-EA23-BA21-8C56-439D8B3E9EF6}"/>
          </ac:picMkLst>
        </pc:picChg>
        <pc:picChg chg="add del mod">
          <ac:chgData name="Ben Jones (Ben Jones)" userId="e6e8a0f3-34fe-4d14-b7ab-3a9f1769fff2" providerId="ADAL" clId="{BD9E21F1-1E25-4782-82AF-ACEC0DFA9BD6}" dt="2025-06-18T06:51:14.859" v="111"/>
          <ac:picMkLst>
            <pc:docMk/>
            <pc:sldMk cId="549990195" sldId="264"/>
            <ac:picMk id="12" creationId="{A8DA8744-6C39-AB58-683B-A17B2E9D8EF0}"/>
          </ac:picMkLst>
        </pc:picChg>
        <pc:picChg chg="add del mod ord">
          <ac:chgData name="Ben Jones (Ben Jones)" userId="e6e8a0f3-34fe-4d14-b7ab-3a9f1769fff2" providerId="ADAL" clId="{BD9E21F1-1E25-4782-82AF-ACEC0DFA9BD6}" dt="2025-06-18T06:51:24.262" v="112"/>
          <ac:picMkLst>
            <pc:docMk/>
            <pc:sldMk cId="549990195" sldId="264"/>
            <ac:picMk id="15" creationId="{3C1C7397-71DC-9F40-3845-085041E07592}"/>
          </ac:picMkLst>
        </pc:picChg>
        <pc:picChg chg="add del mod">
          <ac:chgData name="Ben Jones (Ben Jones)" userId="e6e8a0f3-34fe-4d14-b7ab-3a9f1769fff2" providerId="ADAL" clId="{BD9E21F1-1E25-4782-82AF-ACEC0DFA9BD6}" dt="2025-06-18T06:51:26.296" v="114"/>
          <ac:picMkLst>
            <pc:docMk/>
            <pc:sldMk cId="549990195" sldId="264"/>
            <ac:picMk id="16" creationId="{8229E18A-E626-65C2-C8B8-814D5702E999}"/>
          </ac:picMkLst>
        </pc:picChg>
        <pc:picChg chg="add del mod ord">
          <ac:chgData name="Ben Jones (Ben Jones)" userId="e6e8a0f3-34fe-4d14-b7ab-3a9f1769fff2" providerId="ADAL" clId="{BD9E21F1-1E25-4782-82AF-ACEC0DFA9BD6}" dt="2025-06-18T06:51:34.462" v="115"/>
          <ac:picMkLst>
            <pc:docMk/>
            <pc:sldMk cId="549990195" sldId="264"/>
            <ac:picMk id="19" creationId="{112AF636-D12D-B475-A23C-3D0394727BC2}"/>
          </ac:picMkLst>
        </pc:picChg>
        <pc:picChg chg="add del mod">
          <ac:chgData name="Ben Jones (Ben Jones)" userId="e6e8a0f3-34fe-4d14-b7ab-3a9f1769fff2" providerId="ADAL" clId="{BD9E21F1-1E25-4782-82AF-ACEC0DFA9BD6}" dt="2025-06-18T06:51:36.524" v="117"/>
          <ac:picMkLst>
            <pc:docMk/>
            <pc:sldMk cId="549990195" sldId="264"/>
            <ac:picMk id="20" creationId="{339D6A1D-1562-1396-16E4-38D7E875BF8F}"/>
          </ac:picMkLst>
        </pc:picChg>
        <pc:picChg chg="add del mod ord">
          <ac:chgData name="Ben Jones (Ben Jones)" userId="e6e8a0f3-34fe-4d14-b7ab-3a9f1769fff2" providerId="ADAL" clId="{BD9E21F1-1E25-4782-82AF-ACEC0DFA9BD6}" dt="2025-06-18T06:52:03.803" v="118"/>
          <ac:picMkLst>
            <pc:docMk/>
            <pc:sldMk cId="549990195" sldId="264"/>
            <ac:picMk id="23" creationId="{4446EC71-87C0-B71C-01BC-CF10B7E72DA5}"/>
          </ac:picMkLst>
        </pc:picChg>
        <pc:picChg chg="add del mod">
          <ac:chgData name="Ben Jones (Ben Jones)" userId="e6e8a0f3-34fe-4d14-b7ab-3a9f1769fff2" providerId="ADAL" clId="{BD9E21F1-1E25-4782-82AF-ACEC0DFA9BD6}" dt="2025-06-18T06:52:07.500" v="120"/>
          <ac:picMkLst>
            <pc:docMk/>
            <pc:sldMk cId="549990195" sldId="264"/>
            <ac:picMk id="24" creationId="{0D6D6EAD-7DF7-7AE4-A966-1376115ACC6B}"/>
          </ac:picMkLst>
        </pc:picChg>
        <pc:picChg chg="add del mod ord">
          <ac:chgData name="Ben Jones (Ben Jones)" userId="e6e8a0f3-34fe-4d14-b7ab-3a9f1769fff2" providerId="ADAL" clId="{BD9E21F1-1E25-4782-82AF-ACEC0DFA9BD6}" dt="2025-06-18T06:52:30.832" v="121"/>
          <ac:picMkLst>
            <pc:docMk/>
            <pc:sldMk cId="549990195" sldId="264"/>
            <ac:picMk id="27" creationId="{C86F484F-FE2C-BD7D-6618-5F10C4B29128}"/>
          </ac:picMkLst>
        </pc:picChg>
        <pc:picChg chg="add mod">
          <ac:chgData name="Ben Jones (Ben Jones)" userId="e6e8a0f3-34fe-4d14-b7ab-3a9f1769fff2" providerId="ADAL" clId="{BD9E21F1-1E25-4782-82AF-ACEC0DFA9BD6}" dt="2025-06-18T06:52:30.832" v="121"/>
          <ac:picMkLst>
            <pc:docMk/>
            <pc:sldMk cId="549990195" sldId="264"/>
            <ac:picMk id="28" creationId="{99C05D6F-FBD8-4AF3-1C3A-39FC9010490E}"/>
          </ac:picMkLst>
        </pc:picChg>
      </pc:sldChg>
      <pc:sldChg chg="addSp delSp modSp mod modTransition modAnim modNotesTx">
        <pc:chgData name="Ben Jones (Ben Jones)" userId="e6e8a0f3-34fe-4d14-b7ab-3a9f1769fff2" providerId="ADAL" clId="{BD9E21F1-1E25-4782-82AF-ACEC0DFA9BD6}" dt="2025-06-18T07:06:17.305" v="464"/>
        <pc:sldMkLst>
          <pc:docMk/>
          <pc:sldMk cId="525501252" sldId="267"/>
        </pc:sldMkLst>
        <pc:spChg chg="mod">
          <ac:chgData name="Ben Jones (Ben Jones)" userId="e6e8a0f3-34fe-4d14-b7ab-3a9f1769fff2" providerId="ADAL" clId="{BD9E21F1-1E25-4782-82AF-ACEC0DFA9BD6}" dt="2025-06-11T05:42:40.660" v="37" actId="20577"/>
          <ac:spMkLst>
            <pc:docMk/>
            <pc:sldMk cId="525501252" sldId="267"/>
            <ac:spMk id="2" creationId="{4E39B84F-40E2-A933-0A0B-26AE4074B21B}"/>
          </ac:spMkLst>
        </pc:spChg>
        <pc:spChg chg="mod">
          <ac:chgData name="Ben Jones (Ben Jones)" userId="e6e8a0f3-34fe-4d14-b7ab-3a9f1769fff2" providerId="ADAL" clId="{BD9E21F1-1E25-4782-82AF-ACEC0DFA9BD6}" dt="2025-06-18T07:02:56.548" v="356" actId="20577"/>
          <ac:spMkLst>
            <pc:docMk/>
            <pc:sldMk cId="525501252" sldId="267"/>
            <ac:spMk id="3" creationId="{55D2AEAE-B87B-B831-1DC0-2D5719D54B21}"/>
          </ac:spMkLst>
        </pc:spChg>
        <pc:picChg chg="add del mod">
          <ac:chgData name="Ben Jones (Ben Jones)" userId="e6e8a0f3-34fe-4d14-b7ab-3a9f1769fff2" providerId="ADAL" clId="{BD9E21F1-1E25-4782-82AF-ACEC0DFA9BD6}" dt="2025-06-18T07:02:13.477" v="325"/>
          <ac:picMkLst>
            <pc:docMk/>
            <pc:sldMk cId="525501252" sldId="267"/>
            <ac:picMk id="8" creationId="{4291CA77-D77F-33BC-52F2-62601406CBD5}"/>
          </ac:picMkLst>
        </pc:picChg>
        <pc:picChg chg="add del mod ord">
          <ac:chgData name="Ben Jones (Ben Jones)" userId="e6e8a0f3-34fe-4d14-b7ab-3a9f1769fff2" providerId="ADAL" clId="{BD9E21F1-1E25-4782-82AF-ACEC0DFA9BD6}" dt="2025-06-18T07:02:26.191" v="326"/>
          <ac:picMkLst>
            <pc:docMk/>
            <pc:sldMk cId="525501252" sldId="267"/>
            <ac:picMk id="11" creationId="{1E885738-4883-5DF9-F508-06AB705CF9FD}"/>
          </ac:picMkLst>
        </pc:picChg>
        <pc:picChg chg="add del mod">
          <ac:chgData name="Ben Jones (Ben Jones)" userId="e6e8a0f3-34fe-4d14-b7ab-3a9f1769fff2" providerId="ADAL" clId="{BD9E21F1-1E25-4782-82AF-ACEC0DFA9BD6}" dt="2025-06-18T07:03:08.917" v="358"/>
          <ac:picMkLst>
            <pc:docMk/>
            <pc:sldMk cId="525501252" sldId="267"/>
            <ac:picMk id="12" creationId="{94580E64-1396-9276-791F-3026B2B4EF46}"/>
          </ac:picMkLst>
        </pc:picChg>
        <pc:picChg chg="add del mod ord">
          <ac:chgData name="Ben Jones (Ben Jones)" userId="e6e8a0f3-34fe-4d14-b7ab-3a9f1769fff2" providerId="ADAL" clId="{BD9E21F1-1E25-4782-82AF-ACEC0DFA9BD6}" dt="2025-06-18T07:03:23.562" v="359"/>
          <ac:picMkLst>
            <pc:docMk/>
            <pc:sldMk cId="525501252" sldId="267"/>
            <ac:picMk id="16" creationId="{9B8DC6AE-2BA9-1D0E-9217-98D26FA659CF}"/>
          </ac:picMkLst>
        </pc:picChg>
        <pc:picChg chg="add del mod">
          <ac:chgData name="Ben Jones (Ben Jones)" userId="e6e8a0f3-34fe-4d14-b7ab-3a9f1769fff2" providerId="ADAL" clId="{BD9E21F1-1E25-4782-82AF-ACEC0DFA9BD6}" dt="2025-06-18T07:03:56.010" v="364"/>
          <ac:picMkLst>
            <pc:docMk/>
            <pc:sldMk cId="525501252" sldId="267"/>
            <ac:picMk id="17" creationId="{370A0471-28BD-A14B-7EEC-EFFB67316147}"/>
          </ac:picMkLst>
        </pc:picChg>
        <pc:picChg chg="add del mod ord">
          <ac:chgData name="Ben Jones (Ben Jones)" userId="e6e8a0f3-34fe-4d14-b7ab-3a9f1769fff2" providerId="ADAL" clId="{BD9E21F1-1E25-4782-82AF-ACEC0DFA9BD6}" dt="2025-06-18T07:04:10.679" v="365"/>
          <ac:picMkLst>
            <pc:docMk/>
            <pc:sldMk cId="525501252" sldId="267"/>
            <ac:picMk id="21" creationId="{7F2EB757-F09D-654B-BF3C-669E9B7E237F}"/>
          </ac:picMkLst>
        </pc:picChg>
        <pc:picChg chg="add del mod">
          <ac:chgData name="Ben Jones (Ben Jones)" userId="e6e8a0f3-34fe-4d14-b7ab-3a9f1769fff2" providerId="ADAL" clId="{BD9E21F1-1E25-4782-82AF-ACEC0DFA9BD6}" dt="2025-06-18T07:04:39.153" v="454"/>
          <ac:picMkLst>
            <pc:docMk/>
            <pc:sldMk cId="525501252" sldId="267"/>
            <ac:picMk id="22" creationId="{EB773818-12A3-47BD-7F98-9329770BD4BB}"/>
          </ac:picMkLst>
        </pc:picChg>
        <pc:picChg chg="add del mod ord">
          <ac:chgData name="Ben Jones (Ben Jones)" userId="e6e8a0f3-34fe-4d14-b7ab-3a9f1769fff2" providerId="ADAL" clId="{BD9E21F1-1E25-4782-82AF-ACEC0DFA9BD6}" dt="2025-06-18T07:05:04.954" v="455"/>
          <ac:picMkLst>
            <pc:docMk/>
            <pc:sldMk cId="525501252" sldId="267"/>
            <ac:picMk id="26" creationId="{ACBF295A-1810-F226-4311-0A623B4EDB9E}"/>
          </ac:picMkLst>
        </pc:picChg>
        <pc:picChg chg="add del mod">
          <ac:chgData name="Ben Jones (Ben Jones)" userId="e6e8a0f3-34fe-4d14-b7ab-3a9f1769fff2" providerId="ADAL" clId="{BD9E21F1-1E25-4782-82AF-ACEC0DFA9BD6}" dt="2025-06-18T07:05:06.980" v="457"/>
          <ac:picMkLst>
            <pc:docMk/>
            <pc:sldMk cId="525501252" sldId="267"/>
            <ac:picMk id="27" creationId="{B4B25D8C-9497-AFE7-46F8-C137211FFA7D}"/>
          </ac:picMkLst>
        </pc:picChg>
        <pc:picChg chg="add del mod ord">
          <ac:chgData name="Ben Jones (Ben Jones)" userId="e6e8a0f3-34fe-4d14-b7ab-3a9f1769fff2" providerId="ADAL" clId="{BD9E21F1-1E25-4782-82AF-ACEC0DFA9BD6}" dt="2025-06-18T07:05:23.738" v="458"/>
          <ac:picMkLst>
            <pc:docMk/>
            <pc:sldMk cId="525501252" sldId="267"/>
            <ac:picMk id="30" creationId="{4053AD6D-05F2-43E4-4DEB-864AC993FA17}"/>
          </ac:picMkLst>
        </pc:picChg>
        <pc:picChg chg="add del mod">
          <ac:chgData name="Ben Jones (Ben Jones)" userId="e6e8a0f3-34fe-4d14-b7ab-3a9f1769fff2" providerId="ADAL" clId="{BD9E21F1-1E25-4782-82AF-ACEC0DFA9BD6}" dt="2025-06-18T07:05:24.991" v="460"/>
          <ac:picMkLst>
            <pc:docMk/>
            <pc:sldMk cId="525501252" sldId="267"/>
            <ac:picMk id="31" creationId="{6DC34452-8145-35D1-502B-A7E329F8C309}"/>
          </ac:picMkLst>
        </pc:picChg>
        <pc:picChg chg="add del mod ord">
          <ac:chgData name="Ben Jones (Ben Jones)" userId="e6e8a0f3-34fe-4d14-b7ab-3a9f1769fff2" providerId="ADAL" clId="{BD9E21F1-1E25-4782-82AF-ACEC0DFA9BD6}" dt="2025-06-18T07:05:49.427" v="461"/>
          <ac:picMkLst>
            <pc:docMk/>
            <pc:sldMk cId="525501252" sldId="267"/>
            <ac:picMk id="34" creationId="{834434DC-AFB5-598C-8B79-330DA1EF4799}"/>
          </ac:picMkLst>
        </pc:picChg>
        <pc:picChg chg="add del mod">
          <ac:chgData name="Ben Jones (Ben Jones)" userId="e6e8a0f3-34fe-4d14-b7ab-3a9f1769fff2" providerId="ADAL" clId="{BD9E21F1-1E25-4782-82AF-ACEC0DFA9BD6}" dt="2025-06-18T07:05:52.911" v="463"/>
          <ac:picMkLst>
            <pc:docMk/>
            <pc:sldMk cId="525501252" sldId="267"/>
            <ac:picMk id="35" creationId="{420BB4BA-2C88-0076-0C9F-1CEAE4103FD2}"/>
          </ac:picMkLst>
        </pc:picChg>
        <pc:picChg chg="add del mod ord">
          <ac:chgData name="Ben Jones (Ben Jones)" userId="e6e8a0f3-34fe-4d14-b7ab-3a9f1769fff2" providerId="ADAL" clId="{BD9E21F1-1E25-4782-82AF-ACEC0DFA9BD6}" dt="2025-06-18T07:06:17.305" v="464"/>
          <ac:picMkLst>
            <pc:docMk/>
            <pc:sldMk cId="525501252" sldId="267"/>
            <ac:picMk id="38" creationId="{D0571693-AC0E-416C-A2D7-5C1761FA22B3}"/>
          </ac:picMkLst>
        </pc:picChg>
        <pc:picChg chg="add mod">
          <ac:chgData name="Ben Jones (Ben Jones)" userId="e6e8a0f3-34fe-4d14-b7ab-3a9f1769fff2" providerId="ADAL" clId="{BD9E21F1-1E25-4782-82AF-ACEC0DFA9BD6}" dt="2025-06-18T07:06:17.305" v="464"/>
          <ac:picMkLst>
            <pc:docMk/>
            <pc:sldMk cId="525501252" sldId="267"/>
            <ac:picMk id="39" creationId="{ED824368-D067-BB1E-BAB8-4500CBBF39DE}"/>
          </ac:picMkLst>
        </pc:picChg>
      </pc:sldChg>
      <pc:sldChg chg="addSp modSp">
        <pc:chgData name="Ben Jones (Ben Jones)" userId="e6e8a0f3-34fe-4d14-b7ab-3a9f1769fff2" providerId="ADAL" clId="{BD9E21F1-1E25-4782-82AF-ACEC0DFA9BD6}" dt="2025-06-18T06:52:58.043" v="122"/>
        <pc:sldMkLst>
          <pc:docMk/>
          <pc:sldMk cId="1200987726" sldId="277"/>
        </pc:sldMkLst>
        <pc:picChg chg="add mod">
          <ac:chgData name="Ben Jones (Ben Jones)" userId="e6e8a0f3-34fe-4d14-b7ab-3a9f1769fff2" providerId="ADAL" clId="{BD9E21F1-1E25-4782-82AF-ACEC0DFA9BD6}" dt="2025-06-18T06:52:58.043" v="122"/>
          <ac:picMkLst>
            <pc:docMk/>
            <pc:sldMk cId="1200987726" sldId="277"/>
            <ac:picMk id="7" creationId="{0262403B-4C0B-A71A-B29E-977F7DFE267E}"/>
          </ac:picMkLst>
        </pc:picChg>
      </pc:sldChg>
      <pc:sldChg chg="addSp delSp modSp mod modTransition modAnim">
        <pc:chgData name="Ben Jones (Ben Jones)" userId="e6e8a0f3-34fe-4d14-b7ab-3a9f1769fff2" providerId="ADAL" clId="{BD9E21F1-1E25-4782-82AF-ACEC0DFA9BD6}" dt="2025-06-18T07:08:51.754" v="479"/>
        <pc:sldMkLst>
          <pc:docMk/>
          <pc:sldMk cId="2996147905" sldId="278"/>
        </pc:sldMkLst>
        <pc:picChg chg="add del mod ord">
          <ac:chgData name="Ben Jones (Ben Jones)" userId="e6e8a0f3-34fe-4d14-b7ab-3a9f1769fff2" providerId="ADAL" clId="{BD9E21F1-1E25-4782-82AF-ACEC0DFA9BD6}" dt="2025-06-18T07:06:50.962" v="467"/>
          <ac:picMkLst>
            <pc:docMk/>
            <pc:sldMk cId="2996147905" sldId="278"/>
            <ac:picMk id="7" creationId="{A2420D0C-C5E3-B9B5-0F9E-2D93E2B8BFDB}"/>
          </ac:picMkLst>
        </pc:picChg>
        <pc:picChg chg="del">
          <ac:chgData name="Ben Jones (Ben Jones)" userId="e6e8a0f3-34fe-4d14-b7ab-3a9f1769fff2" providerId="ADAL" clId="{BD9E21F1-1E25-4782-82AF-ACEC0DFA9BD6}" dt="2025-06-18T07:06:26.750" v="466"/>
          <ac:picMkLst>
            <pc:docMk/>
            <pc:sldMk cId="2996147905" sldId="278"/>
            <ac:picMk id="8" creationId="{F07FE593-9A77-0EA9-D70E-91ACD9A77DE4}"/>
          </ac:picMkLst>
        </pc:picChg>
        <pc:picChg chg="add del mod">
          <ac:chgData name="Ben Jones (Ben Jones)" userId="e6e8a0f3-34fe-4d14-b7ab-3a9f1769fff2" providerId="ADAL" clId="{BD9E21F1-1E25-4782-82AF-ACEC0DFA9BD6}" dt="2025-06-18T07:07:19.418" v="469"/>
          <ac:picMkLst>
            <pc:docMk/>
            <pc:sldMk cId="2996147905" sldId="278"/>
            <ac:picMk id="9" creationId="{B4D343AC-902E-17D4-BE56-CBF66D303C5A}"/>
          </ac:picMkLst>
        </pc:picChg>
        <pc:picChg chg="add del mod ord">
          <ac:chgData name="Ben Jones (Ben Jones)" userId="e6e8a0f3-34fe-4d14-b7ab-3a9f1769fff2" providerId="ADAL" clId="{BD9E21F1-1E25-4782-82AF-ACEC0DFA9BD6}" dt="2025-06-18T07:07:25.810" v="470"/>
          <ac:picMkLst>
            <pc:docMk/>
            <pc:sldMk cId="2996147905" sldId="278"/>
            <ac:picMk id="12" creationId="{4F12FE29-F86C-901F-33BC-435FE847F3F2}"/>
          </ac:picMkLst>
        </pc:picChg>
        <pc:picChg chg="add del mod">
          <ac:chgData name="Ben Jones (Ben Jones)" userId="e6e8a0f3-34fe-4d14-b7ab-3a9f1769fff2" providerId="ADAL" clId="{BD9E21F1-1E25-4782-82AF-ACEC0DFA9BD6}" dt="2025-06-18T07:07:28.628" v="472"/>
          <ac:picMkLst>
            <pc:docMk/>
            <pc:sldMk cId="2996147905" sldId="278"/>
            <ac:picMk id="13" creationId="{164ACD13-2A34-7AB7-DB29-575E2E8C35C2}"/>
          </ac:picMkLst>
        </pc:picChg>
        <pc:picChg chg="add del mod ord">
          <ac:chgData name="Ben Jones (Ben Jones)" userId="e6e8a0f3-34fe-4d14-b7ab-3a9f1769fff2" providerId="ADAL" clId="{BD9E21F1-1E25-4782-82AF-ACEC0DFA9BD6}" dt="2025-06-18T07:07:33.123" v="473"/>
          <ac:picMkLst>
            <pc:docMk/>
            <pc:sldMk cId="2996147905" sldId="278"/>
            <ac:picMk id="16" creationId="{7CE30467-7079-39B5-3277-1E358ADADCFF}"/>
          </ac:picMkLst>
        </pc:picChg>
        <pc:picChg chg="add del mod">
          <ac:chgData name="Ben Jones (Ben Jones)" userId="e6e8a0f3-34fe-4d14-b7ab-3a9f1769fff2" providerId="ADAL" clId="{BD9E21F1-1E25-4782-82AF-ACEC0DFA9BD6}" dt="2025-06-18T07:07:36.961" v="475"/>
          <ac:picMkLst>
            <pc:docMk/>
            <pc:sldMk cId="2996147905" sldId="278"/>
            <ac:picMk id="17" creationId="{C93F681D-9E45-7AB6-2FE6-C118BB087722}"/>
          </ac:picMkLst>
        </pc:picChg>
        <pc:picChg chg="add del mod ord">
          <ac:chgData name="Ben Jones (Ben Jones)" userId="e6e8a0f3-34fe-4d14-b7ab-3a9f1769fff2" providerId="ADAL" clId="{BD9E21F1-1E25-4782-82AF-ACEC0DFA9BD6}" dt="2025-06-18T07:07:49.791" v="476"/>
          <ac:picMkLst>
            <pc:docMk/>
            <pc:sldMk cId="2996147905" sldId="278"/>
            <ac:picMk id="20" creationId="{5FD4278D-7EA8-EB55-76E6-AFD34A912C67}"/>
          </ac:picMkLst>
        </pc:picChg>
        <pc:picChg chg="add del mod">
          <ac:chgData name="Ben Jones (Ben Jones)" userId="e6e8a0f3-34fe-4d14-b7ab-3a9f1769fff2" providerId="ADAL" clId="{BD9E21F1-1E25-4782-82AF-ACEC0DFA9BD6}" dt="2025-06-18T07:08:03.569" v="478"/>
          <ac:picMkLst>
            <pc:docMk/>
            <pc:sldMk cId="2996147905" sldId="278"/>
            <ac:picMk id="21" creationId="{A3FF6CA0-C7CC-FB57-70D3-5A55C5337A0A}"/>
          </ac:picMkLst>
        </pc:picChg>
        <pc:picChg chg="add del mod ord">
          <ac:chgData name="Ben Jones (Ben Jones)" userId="e6e8a0f3-34fe-4d14-b7ab-3a9f1769fff2" providerId="ADAL" clId="{BD9E21F1-1E25-4782-82AF-ACEC0DFA9BD6}" dt="2025-06-18T07:08:51.754" v="479"/>
          <ac:picMkLst>
            <pc:docMk/>
            <pc:sldMk cId="2996147905" sldId="278"/>
            <ac:picMk id="26" creationId="{C1A143F2-DD7E-7464-20F6-3D3CCE9F93D9}"/>
          </ac:picMkLst>
        </pc:picChg>
        <pc:picChg chg="add mod">
          <ac:chgData name="Ben Jones (Ben Jones)" userId="e6e8a0f3-34fe-4d14-b7ab-3a9f1769fff2" providerId="ADAL" clId="{BD9E21F1-1E25-4782-82AF-ACEC0DFA9BD6}" dt="2025-06-18T07:08:51.754" v="479"/>
          <ac:picMkLst>
            <pc:docMk/>
            <pc:sldMk cId="2996147905" sldId="278"/>
            <ac:picMk id="27" creationId="{66B5FC9B-4686-A78A-B577-26009E6CD05F}"/>
          </ac:picMkLst>
        </pc:picChg>
      </pc:sldChg>
      <pc:sldChg chg="addSp modSp">
        <pc:chgData name="Ben Jones (Ben Jones)" userId="e6e8a0f3-34fe-4d14-b7ab-3a9f1769fff2" providerId="ADAL" clId="{BD9E21F1-1E25-4782-82AF-ACEC0DFA9BD6}" dt="2025-06-18T06:53:28.556" v="123"/>
        <pc:sldMkLst>
          <pc:docMk/>
          <pc:sldMk cId="3677520736" sldId="279"/>
        </pc:sldMkLst>
        <pc:picChg chg="add mod">
          <ac:chgData name="Ben Jones (Ben Jones)" userId="e6e8a0f3-34fe-4d14-b7ab-3a9f1769fff2" providerId="ADAL" clId="{BD9E21F1-1E25-4782-82AF-ACEC0DFA9BD6}" dt="2025-06-18T06:53:28.556" v="123"/>
          <ac:picMkLst>
            <pc:docMk/>
            <pc:sldMk cId="3677520736" sldId="279"/>
            <ac:picMk id="7" creationId="{FF67E34B-1995-28C8-E6FB-3DD80D27DEDE}"/>
          </ac:picMkLst>
        </pc:picChg>
      </pc:sldChg>
      <pc:sldChg chg="addSp delSp modSp mod modTransition modAnim">
        <pc:chgData name="Ben Jones (Ben Jones)" userId="e6e8a0f3-34fe-4d14-b7ab-3a9f1769fff2" providerId="ADAL" clId="{BD9E21F1-1E25-4782-82AF-ACEC0DFA9BD6}" dt="2025-06-18T06:56:52.677" v="139"/>
        <pc:sldMkLst>
          <pc:docMk/>
          <pc:sldMk cId="578616549" sldId="280"/>
        </pc:sldMkLst>
        <pc:picChg chg="add del mod">
          <ac:chgData name="Ben Jones (Ben Jones)" userId="e6e8a0f3-34fe-4d14-b7ab-3a9f1769fff2" providerId="ADAL" clId="{BD9E21F1-1E25-4782-82AF-ACEC0DFA9BD6}" dt="2025-06-18T06:54:31.183" v="126"/>
          <ac:picMkLst>
            <pc:docMk/>
            <pc:sldMk cId="578616549" sldId="280"/>
            <ac:picMk id="7" creationId="{6883BB23-9164-35E3-DF5F-515BE6E982FE}"/>
          </ac:picMkLst>
        </pc:picChg>
        <pc:picChg chg="add del mod ord">
          <ac:chgData name="Ben Jones (Ben Jones)" userId="e6e8a0f3-34fe-4d14-b7ab-3a9f1769fff2" providerId="ADAL" clId="{BD9E21F1-1E25-4782-82AF-ACEC0DFA9BD6}" dt="2025-06-18T06:55:01.563" v="127"/>
          <ac:picMkLst>
            <pc:docMk/>
            <pc:sldMk cId="578616549" sldId="280"/>
            <ac:picMk id="11" creationId="{9C7C6549-F54A-1ECE-57D4-76490B535CA3}"/>
          </ac:picMkLst>
        </pc:picChg>
        <pc:picChg chg="add del mod">
          <ac:chgData name="Ben Jones (Ben Jones)" userId="e6e8a0f3-34fe-4d14-b7ab-3a9f1769fff2" providerId="ADAL" clId="{BD9E21F1-1E25-4782-82AF-ACEC0DFA9BD6}" dt="2025-06-18T06:55:03.002" v="129"/>
          <ac:picMkLst>
            <pc:docMk/>
            <pc:sldMk cId="578616549" sldId="280"/>
            <ac:picMk id="12" creationId="{1BCCF825-BD25-BE75-353C-B64F4D04DBAA}"/>
          </ac:picMkLst>
        </pc:picChg>
        <pc:picChg chg="add del mod ord">
          <ac:chgData name="Ben Jones (Ben Jones)" userId="e6e8a0f3-34fe-4d14-b7ab-3a9f1769fff2" providerId="ADAL" clId="{BD9E21F1-1E25-4782-82AF-ACEC0DFA9BD6}" dt="2025-06-18T06:55:24.333" v="130"/>
          <ac:picMkLst>
            <pc:docMk/>
            <pc:sldMk cId="578616549" sldId="280"/>
            <ac:picMk id="15" creationId="{2E26E4A7-536C-7086-E06E-C46F040ADCF2}"/>
          </ac:picMkLst>
        </pc:picChg>
        <pc:picChg chg="add del mod">
          <ac:chgData name="Ben Jones (Ben Jones)" userId="e6e8a0f3-34fe-4d14-b7ab-3a9f1769fff2" providerId="ADAL" clId="{BD9E21F1-1E25-4782-82AF-ACEC0DFA9BD6}" dt="2025-06-18T06:55:26.315" v="132"/>
          <ac:picMkLst>
            <pc:docMk/>
            <pc:sldMk cId="578616549" sldId="280"/>
            <ac:picMk id="16" creationId="{83CA8A32-01CC-3AFE-A1E5-9FACEDAF7AC1}"/>
          </ac:picMkLst>
        </pc:picChg>
        <pc:picChg chg="add del mod ord">
          <ac:chgData name="Ben Jones (Ben Jones)" userId="e6e8a0f3-34fe-4d14-b7ab-3a9f1769fff2" providerId="ADAL" clId="{BD9E21F1-1E25-4782-82AF-ACEC0DFA9BD6}" dt="2025-06-18T06:55:54.602" v="133"/>
          <ac:picMkLst>
            <pc:docMk/>
            <pc:sldMk cId="578616549" sldId="280"/>
            <ac:picMk id="19" creationId="{A5F75584-75DF-D61D-6F6F-A7367AFD261E}"/>
          </ac:picMkLst>
        </pc:picChg>
        <pc:picChg chg="add del mod">
          <ac:chgData name="Ben Jones (Ben Jones)" userId="e6e8a0f3-34fe-4d14-b7ab-3a9f1769fff2" providerId="ADAL" clId="{BD9E21F1-1E25-4782-82AF-ACEC0DFA9BD6}" dt="2025-06-18T06:55:59.299" v="135"/>
          <ac:picMkLst>
            <pc:docMk/>
            <pc:sldMk cId="578616549" sldId="280"/>
            <ac:picMk id="20" creationId="{CB6BF720-EF38-0ED9-7804-1551D6A94476}"/>
          </ac:picMkLst>
        </pc:picChg>
        <pc:picChg chg="add del mod ord">
          <ac:chgData name="Ben Jones (Ben Jones)" userId="e6e8a0f3-34fe-4d14-b7ab-3a9f1769fff2" providerId="ADAL" clId="{BD9E21F1-1E25-4782-82AF-ACEC0DFA9BD6}" dt="2025-06-18T06:56:21.038" v="136"/>
          <ac:picMkLst>
            <pc:docMk/>
            <pc:sldMk cId="578616549" sldId="280"/>
            <ac:picMk id="23" creationId="{BB9C5959-AF85-15D2-01DD-2A34B569116D}"/>
          </ac:picMkLst>
        </pc:picChg>
        <pc:picChg chg="add del mod">
          <ac:chgData name="Ben Jones (Ben Jones)" userId="e6e8a0f3-34fe-4d14-b7ab-3a9f1769fff2" providerId="ADAL" clId="{BD9E21F1-1E25-4782-82AF-ACEC0DFA9BD6}" dt="2025-06-18T06:56:22.609" v="138"/>
          <ac:picMkLst>
            <pc:docMk/>
            <pc:sldMk cId="578616549" sldId="280"/>
            <ac:picMk id="24" creationId="{4E769D89-411A-68F5-D992-78776776FFE5}"/>
          </ac:picMkLst>
        </pc:picChg>
        <pc:picChg chg="add del mod ord">
          <ac:chgData name="Ben Jones (Ben Jones)" userId="e6e8a0f3-34fe-4d14-b7ab-3a9f1769fff2" providerId="ADAL" clId="{BD9E21F1-1E25-4782-82AF-ACEC0DFA9BD6}" dt="2025-06-18T06:56:52.677" v="139"/>
          <ac:picMkLst>
            <pc:docMk/>
            <pc:sldMk cId="578616549" sldId="280"/>
            <ac:picMk id="27" creationId="{4A7E358A-A590-CA24-0CD5-85B0BFA4F210}"/>
          </ac:picMkLst>
        </pc:picChg>
        <pc:picChg chg="add mod">
          <ac:chgData name="Ben Jones (Ben Jones)" userId="e6e8a0f3-34fe-4d14-b7ab-3a9f1769fff2" providerId="ADAL" clId="{BD9E21F1-1E25-4782-82AF-ACEC0DFA9BD6}" dt="2025-06-18T06:56:52.677" v="139"/>
          <ac:picMkLst>
            <pc:docMk/>
            <pc:sldMk cId="578616549" sldId="280"/>
            <ac:picMk id="28" creationId="{E847E81D-8BA7-B04D-C2EA-02D3A59F5EBB}"/>
          </ac:picMkLst>
        </pc:picChg>
      </pc:sldChg>
      <pc:sldChg chg="addSp delSp modSp mod modTransition modAnim modNotesTx">
        <pc:chgData name="Ben Jones (Ben Jones)" userId="e6e8a0f3-34fe-4d14-b7ab-3a9f1769fff2" providerId="ADAL" clId="{BD9E21F1-1E25-4782-82AF-ACEC0DFA9BD6}" dt="2025-06-18T07:01:09.428" v="283"/>
        <pc:sldMkLst>
          <pc:docMk/>
          <pc:sldMk cId="1316196699" sldId="281"/>
        </pc:sldMkLst>
        <pc:picChg chg="add del mod">
          <ac:chgData name="Ben Jones (Ben Jones)" userId="e6e8a0f3-34fe-4d14-b7ab-3a9f1769fff2" providerId="ADAL" clId="{BD9E21F1-1E25-4782-82AF-ACEC0DFA9BD6}" dt="2025-06-18T06:57:41.081" v="142"/>
          <ac:picMkLst>
            <pc:docMk/>
            <pc:sldMk cId="1316196699" sldId="281"/>
            <ac:picMk id="7" creationId="{E1BAF2FE-991C-AE2C-45F3-555D93BA51A0}"/>
          </ac:picMkLst>
        </pc:picChg>
        <pc:picChg chg="add del mod ord">
          <ac:chgData name="Ben Jones (Ben Jones)" userId="e6e8a0f3-34fe-4d14-b7ab-3a9f1769fff2" providerId="ADAL" clId="{BD9E21F1-1E25-4782-82AF-ACEC0DFA9BD6}" dt="2025-06-18T06:58:00.494" v="143"/>
          <ac:picMkLst>
            <pc:docMk/>
            <pc:sldMk cId="1316196699" sldId="281"/>
            <ac:picMk id="10" creationId="{B188A360-9580-4765-58F7-A87B62AFA412}"/>
          </ac:picMkLst>
        </pc:picChg>
        <pc:picChg chg="add del mod">
          <ac:chgData name="Ben Jones (Ben Jones)" userId="e6e8a0f3-34fe-4d14-b7ab-3a9f1769fff2" providerId="ADAL" clId="{BD9E21F1-1E25-4782-82AF-ACEC0DFA9BD6}" dt="2025-06-18T07:00:50.727" v="282"/>
          <ac:picMkLst>
            <pc:docMk/>
            <pc:sldMk cId="1316196699" sldId="281"/>
            <ac:picMk id="11" creationId="{AB27F0E7-B540-8F8C-9888-F1BA84551567}"/>
          </ac:picMkLst>
        </pc:picChg>
        <pc:picChg chg="add del mod ord">
          <ac:chgData name="Ben Jones (Ben Jones)" userId="e6e8a0f3-34fe-4d14-b7ab-3a9f1769fff2" providerId="ADAL" clId="{BD9E21F1-1E25-4782-82AF-ACEC0DFA9BD6}" dt="2025-06-18T07:01:09.428" v="283"/>
          <ac:picMkLst>
            <pc:docMk/>
            <pc:sldMk cId="1316196699" sldId="281"/>
            <ac:picMk id="15" creationId="{A2B49F0E-9C55-F122-F4ED-2DE4861B08AD}"/>
          </ac:picMkLst>
        </pc:picChg>
        <pc:picChg chg="add mod">
          <ac:chgData name="Ben Jones (Ben Jones)" userId="e6e8a0f3-34fe-4d14-b7ab-3a9f1769fff2" providerId="ADAL" clId="{BD9E21F1-1E25-4782-82AF-ACEC0DFA9BD6}" dt="2025-06-18T07:01:09.428" v="283"/>
          <ac:picMkLst>
            <pc:docMk/>
            <pc:sldMk cId="1316196699" sldId="281"/>
            <ac:picMk id="16" creationId="{2EEE2458-A50A-F286-4EF4-4D116AAA493D}"/>
          </ac:picMkLst>
        </pc:picChg>
      </pc:sldChg>
      <pc:sldChg chg="addSp delSp modSp mod setBg modAnim">
        <pc:chgData name="Ben Jones (Ben Jones)" userId="e6e8a0f3-34fe-4d14-b7ab-3a9f1769fff2" providerId="ADAL" clId="{BD9E21F1-1E25-4782-82AF-ACEC0DFA9BD6}" dt="2025-06-18T07:18:11.930" v="482"/>
        <pc:sldMkLst>
          <pc:docMk/>
          <pc:sldMk cId="3030523290" sldId="282"/>
        </pc:sldMkLst>
        <pc:spChg chg="del">
          <ac:chgData name="Ben Jones (Ben Jones)" userId="e6e8a0f3-34fe-4d14-b7ab-3a9f1769fff2" providerId="ADAL" clId="{BD9E21F1-1E25-4782-82AF-ACEC0DFA9BD6}" dt="2025-06-18T07:17:37.632" v="480" actId="478"/>
          <ac:spMkLst>
            <pc:docMk/>
            <pc:sldMk cId="3030523290" sldId="282"/>
            <ac:spMk id="2" creationId="{BA423EA1-7DF9-453F-195E-70A7EA4193B4}"/>
          </ac:spMkLst>
        </pc:spChg>
        <pc:picChg chg="add mod">
          <ac:chgData name="Ben Jones (Ben Jones)" userId="e6e8a0f3-34fe-4d14-b7ab-3a9f1769fff2" providerId="ADAL" clId="{BD9E21F1-1E25-4782-82AF-ACEC0DFA9BD6}" dt="2025-06-18T07:17:59.529" v="481"/>
          <ac:picMkLst>
            <pc:docMk/>
            <pc:sldMk cId="3030523290" sldId="282"/>
            <ac:picMk id="5" creationId="{76033039-188C-FCCE-A0FC-3BC3C54A84F0}"/>
          </ac:picMkLst>
        </pc:picChg>
      </pc:sldChg>
      <pc:sldChg chg="del">
        <pc:chgData name="Ben Jones (Ben Jones)" userId="e6e8a0f3-34fe-4d14-b7ab-3a9f1769fff2" providerId="ADAL" clId="{BD9E21F1-1E25-4782-82AF-ACEC0DFA9BD6}" dt="2025-06-18T04:42:35.765" v="69" actId="2696"/>
        <pc:sldMkLst>
          <pc:docMk/>
          <pc:sldMk cId="2477079912" sldId="283"/>
        </pc:sldMkLst>
      </pc:sldChg>
    </pc:docChg>
  </pc:docChgLst>
  <pc:docChgLst>
    <pc:chgData name="Ben Jones (Ben Jones)" userId="e6e8a0f3-34fe-4d14-b7ab-3a9f1769fff2" providerId="ADAL" clId="{78C1D944-C5E2-4D33-BE3A-5C243E175D98}"/>
    <pc:docChg chg="undo custSel addSld modSld">
      <pc:chgData name="Ben Jones (Ben Jones)" userId="e6e8a0f3-34fe-4d14-b7ab-3a9f1769fff2" providerId="ADAL" clId="{78C1D944-C5E2-4D33-BE3A-5C243E175D98}" dt="2025-06-10T10:39:40.222" v="850" actId="20577"/>
      <pc:docMkLst>
        <pc:docMk/>
      </pc:docMkLst>
      <pc:sldChg chg="addSp delSp modSp new mod modClrScheme chgLayout">
        <pc:chgData name="Ben Jones (Ben Jones)" userId="e6e8a0f3-34fe-4d14-b7ab-3a9f1769fff2" providerId="ADAL" clId="{78C1D944-C5E2-4D33-BE3A-5C243E175D98}" dt="2025-06-10T10:18:29.456" v="9"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0T10:18:29.456" v="9" actId="20577"/>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ldChg>
      <pc:sldChg chg="addSp delSp modSp new mod modClrScheme chgLayout">
        <pc:chgData name="Ben Jones (Ben Jones)" userId="e6e8a0f3-34fe-4d14-b7ab-3a9f1769fff2" providerId="ADAL" clId="{78C1D944-C5E2-4D33-BE3A-5C243E175D98}" dt="2025-06-10T10:27:03.572" v="160"/>
        <pc:sldMkLst>
          <pc:docMk/>
          <pc:sldMk cId="119910343" sldId="260"/>
        </pc:sldMkLst>
      </pc:sldChg>
      <pc:sldChg chg="addSp delSp modSp new mod modClrScheme chgLayout">
        <pc:chgData name="Ben Jones (Ben Jones)" userId="e6e8a0f3-34fe-4d14-b7ab-3a9f1769fff2" providerId="ADAL" clId="{78C1D944-C5E2-4D33-BE3A-5C243E175D98}" dt="2025-06-10T10:36:06.225" v="793" actId="20577"/>
        <pc:sldMkLst>
          <pc:docMk/>
          <pc:sldMk cId="3539071505" sldId="261"/>
        </pc:sldMkLst>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ldChg>
      <pc:sldChg chg="modSp add mod">
        <pc:chgData name="Ben Jones (Ben Jones)" userId="e6e8a0f3-34fe-4d14-b7ab-3a9f1769fff2" providerId="ADAL" clId="{78C1D944-C5E2-4D33-BE3A-5C243E175D98}" dt="2025-06-10T10:32:56.914" v="738" actId="20577"/>
        <pc:sldMkLst>
          <pc:docMk/>
          <pc:sldMk cId="3768076261" sldId="262"/>
        </pc:sldMkLst>
      </pc:sldChg>
      <pc:sldChg chg="addSp delSp modSp new mod modClrScheme chgLayout">
        <pc:chgData name="Ben Jones (Ben Jones)" userId="e6e8a0f3-34fe-4d14-b7ab-3a9f1769fff2" providerId="ADAL" clId="{78C1D944-C5E2-4D33-BE3A-5C243E175D98}" dt="2025-06-10T10:39:35.454" v="845" actId="20577"/>
        <pc:sldMkLst>
          <pc:docMk/>
          <pc:sldMk cId="1175822862" sldId="263"/>
        </pc:sldMkLst>
      </pc:sldChg>
      <pc:sldChg chg="addSp delSp modSp new mod modClrScheme chgLayout">
        <pc:chgData name="Ben Jones (Ben Jones)" userId="e6e8a0f3-34fe-4d14-b7ab-3a9f1769fff2" providerId="ADAL" clId="{78C1D944-C5E2-4D33-BE3A-5C243E175D98}" dt="2025-06-10T10:39:40.222" v="850" actId="20577"/>
        <pc:sldMkLst>
          <pc:docMk/>
          <pc:sldMk cId="549990195" sldId="264"/>
        </pc:sldMkLst>
        <pc:spChg chg="add mod ord">
          <ac:chgData name="Ben Jones (Ben Jones)" userId="e6e8a0f3-34fe-4d14-b7ab-3a9f1769fff2" providerId="ADAL" clId="{78C1D944-C5E2-4D33-BE3A-5C243E175D98}" dt="2025-06-10T10:38:58.284" v="832" actId="700"/>
          <ac:spMkLst>
            <pc:docMk/>
            <pc:sldMk cId="549990195" sldId="264"/>
            <ac:spMk id="7" creationId="{A5E19FFB-3D8F-DB03-B38B-27FE43EC06C8}"/>
          </ac:spMkLst>
        </pc:spChg>
        <pc:spChg chg="add mod ord">
          <ac:chgData name="Ben Jones (Ben Jones)" userId="e6e8a0f3-34fe-4d14-b7ab-3a9f1769fff2" providerId="ADAL" clId="{78C1D944-C5E2-4D33-BE3A-5C243E175D98}" dt="2025-06-10T10:39:40.222" v="850" actId="20577"/>
          <ac:spMkLst>
            <pc:docMk/>
            <pc:sldMk cId="549990195" sldId="264"/>
            <ac:spMk id="10" creationId="{400FA594-97CE-8BD3-D0B0-58075BCDEA2F}"/>
          </ac:spMkLst>
        </pc:spChg>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0T03:38:36.213" v="15" actId="47"/>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docChg>
  </pc:docChgLst>
  <pc:docChgLst>
    <pc:chgData name="Ben Jones (Ben Jones)" userId="e6e8a0f3-34fe-4d14-b7ab-3a9f1769fff2" providerId="ADAL" clId="{B204C6DB-D499-4973-8E04-3A79F73ABFFA}"/>
    <pc:docChg chg="undo custSel addSld delSld modSld sldOrd">
      <pc:chgData name="Ben Jones (Ben Jones)" userId="e6e8a0f3-34fe-4d14-b7ab-3a9f1769fff2" providerId="ADAL" clId="{B204C6DB-D499-4973-8E04-3A79F73ABFFA}" dt="2025-06-16T11:19:49.703" v="2897" actId="6549"/>
      <pc:docMkLst>
        <pc:docMk/>
      </pc:docMkLst>
      <pc:sldChg chg="addSp delSp modSp mod modNotesTx">
        <pc:chgData name="Ben Jones (Ben Jones)" userId="e6e8a0f3-34fe-4d14-b7ab-3a9f1769fff2" providerId="ADAL" clId="{B204C6DB-D499-4973-8E04-3A79F73ABFFA}" dt="2025-06-16T10:58:38.556" v="1670" actId="20577"/>
        <pc:sldMkLst>
          <pc:docMk/>
          <pc:sldMk cId="4046351447" sldId="256"/>
        </pc:sldMkLst>
        <pc:spChg chg="add mod">
          <ac:chgData name="Ben Jones (Ben Jones)" userId="e6e8a0f3-34fe-4d14-b7ab-3a9f1769fff2" providerId="ADAL" clId="{B204C6DB-D499-4973-8E04-3A79F73ABFFA}" dt="2025-06-13T10:57:16.872" v="1238" actId="478"/>
          <ac:spMkLst>
            <pc:docMk/>
            <pc:sldMk cId="4046351447" sldId="256"/>
            <ac:spMk id="6" creationId="{112394CD-CA19-1E44-4941-D2BE7EDFAF59}"/>
          </ac:spMkLst>
        </pc:spChg>
        <pc:spChg chg="add mod">
          <ac:chgData name="Ben Jones (Ben Jones)" userId="e6e8a0f3-34fe-4d14-b7ab-3a9f1769fff2" providerId="ADAL" clId="{B204C6DB-D499-4973-8E04-3A79F73ABFFA}" dt="2025-06-13T10:57:16.872" v="1238" actId="478"/>
          <ac:spMkLst>
            <pc:docMk/>
            <pc:sldMk cId="4046351447" sldId="256"/>
            <ac:spMk id="8" creationId="{637903A1-1796-441F-B64C-7F112EFBD0A8}"/>
          </ac:spMkLst>
        </pc:spChg>
        <pc:spChg chg="add mod">
          <ac:chgData name="Ben Jones (Ben Jones)" userId="e6e8a0f3-34fe-4d14-b7ab-3a9f1769fff2" providerId="ADAL" clId="{B204C6DB-D499-4973-8E04-3A79F73ABFFA}" dt="2025-06-13T10:57:17.697" v="1239"/>
          <ac:spMkLst>
            <pc:docMk/>
            <pc:sldMk cId="4046351447" sldId="256"/>
            <ac:spMk id="9" creationId="{C39D35B2-8A48-2024-6314-21FFB27ACF3C}"/>
          </ac:spMkLst>
        </pc:spChg>
        <pc:spChg chg="add mod">
          <ac:chgData name="Ben Jones (Ben Jones)" userId="e6e8a0f3-34fe-4d14-b7ab-3a9f1769fff2" providerId="ADAL" clId="{B204C6DB-D499-4973-8E04-3A79F73ABFFA}" dt="2025-06-13T10:57:17.697" v="1239"/>
          <ac:spMkLst>
            <pc:docMk/>
            <pc:sldMk cId="4046351447" sldId="256"/>
            <ac:spMk id="11" creationId="{35091C71-B93C-E167-DED4-36B0DBDD2D2B}"/>
          </ac:spMkLst>
        </pc:spChg>
        <pc:spChg chg="add mod">
          <ac:chgData name="Ben Jones (Ben Jones)" userId="e6e8a0f3-34fe-4d14-b7ab-3a9f1769fff2" providerId="ADAL" clId="{B204C6DB-D499-4973-8E04-3A79F73ABFFA}" dt="2025-06-13T10:57:17.697" v="1239"/>
          <ac:spMkLst>
            <pc:docMk/>
            <pc:sldMk cId="4046351447" sldId="256"/>
            <ac:spMk id="12" creationId="{EDED8B65-2537-DDCD-8DC4-8657908A2745}"/>
          </ac:spMkLst>
        </pc:spChg>
        <pc:spChg chg="add mod">
          <ac:chgData name="Ben Jones (Ben Jones)" userId="e6e8a0f3-34fe-4d14-b7ab-3a9f1769fff2" providerId="ADAL" clId="{B204C6DB-D499-4973-8E04-3A79F73ABFFA}" dt="2025-06-13T10:57:43.785" v="1243" actId="20577"/>
          <ac:spMkLst>
            <pc:docMk/>
            <pc:sldMk cId="4046351447" sldId="256"/>
            <ac:spMk id="13" creationId="{B6C9C1A7-B437-9F4D-EFEC-8A2AF2235767}"/>
          </ac:spMkLst>
        </pc:spChg>
        <pc:picChg chg="add mod">
          <ac:chgData name="Ben Jones (Ben Jones)" userId="e6e8a0f3-34fe-4d14-b7ab-3a9f1769fff2" providerId="ADAL" clId="{B204C6DB-D499-4973-8E04-3A79F73ABFFA}" dt="2025-06-13T10:57:17.697" v="1239"/>
          <ac:picMkLst>
            <pc:docMk/>
            <pc:sldMk cId="4046351447" sldId="256"/>
            <ac:picMk id="10" creationId="{B38FA10A-7750-A55D-39F0-AC21AF9EFB96}"/>
          </ac:picMkLst>
        </pc:picChg>
        <pc:picChg chg="add mod">
          <ac:chgData name="Ben Jones (Ben Jones)" userId="e6e8a0f3-34fe-4d14-b7ab-3a9f1769fff2" providerId="ADAL" clId="{B204C6DB-D499-4973-8E04-3A79F73ABFFA}" dt="2025-06-13T10:57:17.697" v="1239"/>
          <ac:picMkLst>
            <pc:docMk/>
            <pc:sldMk cId="4046351447" sldId="256"/>
            <ac:picMk id="14" creationId="{FD8A6830-18D3-3A45-0F8A-71B63F02F044}"/>
          </ac:picMkLst>
        </pc:picChg>
      </pc:sldChg>
      <pc:sldChg chg="del ord">
        <pc:chgData name="Ben Jones (Ben Jones)" userId="e6e8a0f3-34fe-4d14-b7ab-3a9f1769fff2" providerId="ADAL" clId="{B204C6DB-D499-4973-8E04-3A79F73ABFFA}" dt="2025-06-16T10:59:37.222" v="1710" actId="2696"/>
        <pc:sldMkLst>
          <pc:docMk/>
          <pc:sldMk cId="137375155" sldId="257"/>
        </pc:sldMkLst>
      </pc:sldChg>
      <pc:sldChg chg="modSp mod modNotesTx">
        <pc:chgData name="Ben Jones (Ben Jones)" userId="e6e8a0f3-34fe-4d14-b7ab-3a9f1769fff2" providerId="ADAL" clId="{B204C6DB-D499-4973-8E04-3A79F73ABFFA}" dt="2025-06-16T10:59:30.487" v="1709" actId="20577"/>
        <pc:sldMkLst>
          <pc:docMk/>
          <pc:sldMk cId="3635014069" sldId="258"/>
        </pc:sldMkLst>
        <pc:spChg chg="mod">
          <ac:chgData name="Ben Jones (Ben Jones)" userId="e6e8a0f3-34fe-4d14-b7ab-3a9f1769fff2" providerId="ADAL" clId="{B204C6DB-D499-4973-8E04-3A79F73ABFFA}" dt="2025-06-16T10:57:58.591" v="1658" actId="20577"/>
          <ac:spMkLst>
            <pc:docMk/>
            <pc:sldMk cId="3635014069" sldId="258"/>
            <ac:spMk id="6" creationId="{1E0B453A-CD21-CEA9-19F5-A9097CDD28B8}"/>
          </ac:spMkLst>
        </pc:spChg>
      </pc:sldChg>
      <pc:sldChg chg="addSp delSp modSp mod chgLayout">
        <pc:chgData name="Ben Jones (Ben Jones)" userId="e6e8a0f3-34fe-4d14-b7ab-3a9f1769fff2" providerId="ADAL" clId="{B204C6DB-D499-4973-8E04-3A79F73ABFFA}" dt="2025-06-16T11:00:12.125" v="1717" actId="5793"/>
        <pc:sldMkLst>
          <pc:docMk/>
          <pc:sldMk cId="3539071505" sldId="261"/>
        </pc:sldMkLst>
        <pc:spChg chg="add mod ord">
          <ac:chgData name="Ben Jones (Ben Jones)" userId="e6e8a0f3-34fe-4d14-b7ab-3a9f1769fff2" providerId="ADAL" clId="{B204C6DB-D499-4973-8E04-3A79F73ABFFA}" dt="2025-06-16T11:00:12.125" v="1717" actId="5793"/>
          <ac:spMkLst>
            <pc:docMk/>
            <pc:sldMk cId="3539071505" sldId="261"/>
            <ac:spMk id="2" creationId="{4481EFF5-5670-D5D5-E8BD-822601FCA247}"/>
          </ac:spMkLst>
        </pc:spChg>
        <pc:spChg chg="mod ord">
          <ac:chgData name="Ben Jones (Ben Jones)" userId="e6e8a0f3-34fe-4d14-b7ab-3a9f1769fff2" providerId="ADAL" clId="{B204C6DB-D499-4973-8E04-3A79F73ABFFA}" dt="2025-06-10T11:48:59.577" v="114" actId="700"/>
          <ac:spMkLst>
            <pc:docMk/>
            <pc:sldMk cId="3539071505" sldId="261"/>
            <ac:spMk id="5" creationId="{D486937B-AE08-CEA9-288B-A7E12B6EEC9E}"/>
          </ac:spMkLst>
        </pc:spChg>
      </pc:sldChg>
      <pc:sldChg chg="modSp del mod">
        <pc:chgData name="Ben Jones (Ben Jones)" userId="e6e8a0f3-34fe-4d14-b7ab-3a9f1769fff2" providerId="ADAL" clId="{B204C6DB-D499-4973-8E04-3A79F73ABFFA}" dt="2025-06-11T11:38:46.312" v="491" actId="2696"/>
        <pc:sldMkLst>
          <pc:docMk/>
          <pc:sldMk cId="1175822862" sldId="263"/>
        </pc:sldMkLst>
      </pc:sldChg>
      <pc:sldChg chg="addSp delSp modSp add mod modNotesTx">
        <pc:chgData name="Ben Jones (Ben Jones)" userId="e6e8a0f3-34fe-4d14-b7ab-3a9f1769fff2" providerId="ADAL" clId="{B204C6DB-D499-4973-8E04-3A79F73ABFFA}" dt="2025-06-16T11:04:22.707" v="1895" actId="20577"/>
        <pc:sldMkLst>
          <pc:docMk/>
          <pc:sldMk cId="549990195" sldId="264"/>
        </pc:sldMkLst>
        <pc:spChg chg="mod">
          <ac:chgData name="Ben Jones (Ben Jones)" userId="e6e8a0f3-34fe-4d14-b7ab-3a9f1769fff2" providerId="ADAL" clId="{B204C6DB-D499-4973-8E04-3A79F73ABFFA}" dt="2025-06-11T11:31:42.606" v="246" actId="20577"/>
          <ac:spMkLst>
            <pc:docMk/>
            <pc:sldMk cId="549990195" sldId="264"/>
            <ac:spMk id="7" creationId="{A5E19FFB-3D8F-DB03-B38B-27FE43EC06C8}"/>
          </ac:spMkLst>
        </pc:spChg>
        <pc:spChg chg="mod">
          <ac:chgData name="Ben Jones (Ben Jones)" userId="e6e8a0f3-34fe-4d14-b7ab-3a9f1769fff2" providerId="ADAL" clId="{B204C6DB-D499-4973-8E04-3A79F73ABFFA}" dt="2025-06-11T11:33:19.543" v="381" actId="20577"/>
          <ac:spMkLst>
            <pc:docMk/>
            <pc:sldMk cId="549990195" sldId="264"/>
            <ac:spMk id="10" creationId="{400FA594-97CE-8BD3-D0B0-58075BCDEA2F}"/>
          </ac:spMkLst>
        </pc:spChg>
        <pc:picChg chg="add mod">
          <ac:chgData name="Ben Jones (Ben Jones)" userId="e6e8a0f3-34fe-4d14-b7ab-3a9f1769fff2" providerId="ADAL" clId="{B204C6DB-D499-4973-8E04-3A79F73ABFFA}" dt="2025-06-11T11:31:11.458" v="234" actId="1076"/>
          <ac:picMkLst>
            <pc:docMk/>
            <pc:sldMk cId="549990195" sldId="264"/>
            <ac:picMk id="3" creationId="{0A4946D7-D489-5D8A-F199-89C94DED1838}"/>
          </ac:picMkLst>
        </pc:picChg>
      </pc:sldChg>
      <pc:sldChg chg="addSp delSp modSp del mod modClrScheme chgLayout">
        <pc:chgData name="Ben Jones (Ben Jones)" userId="e6e8a0f3-34fe-4d14-b7ab-3a9f1769fff2" providerId="ADAL" clId="{B204C6DB-D499-4973-8E04-3A79F73ABFFA}" dt="2025-06-11T10:49:00.278" v="225" actId="2696"/>
        <pc:sldMkLst>
          <pc:docMk/>
          <pc:sldMk cId="2546578239" sldId="265"/>
        </pc:sldMkLst>
      </pc:sldChg>
      <pc:sldChg chg="addSp delSp modSp del mod">
        <pc:chgData name="Ben Jones (Ben Jones)" userId="e6e8a0f3-34fe-4d14-b7ab-3a9f1769fff2" providerId="ADAL" clId="{B204C6DB-D499-4973-8E04-3A79F73ABFFA}" dt="2025-06-11T10:49:00.278" v="225" actId="2696"/>
        <pc:sldMkLst>
          <pc:docMk/>
          <pc:sldMk cId="2628338777" sldId="266"/>
        </pc:sldMkLst>
      </pc:sldChg>
      <pc:sldChg chg="addSp modSp new mod modAnim">
        <pc:chgData name="Ben Jones (Ben Jones)" userId="e6e8a0f3-34fe-4d14-b7ab-3a9f1769fff2" providerId="ADAL" clId="{B204C6DB-D499-4973-8E04-3A79F73ABFFA}" dt="2025-06-14T10:56:10.953" v="1404" actId="6549"/>
        <pc:sldMkLst>
          <pc:docMk/>
          <pc:sldMk cId="525501252" sldId="267"/>
        </pc:sldMkLst>
        <pc:spChg chg="mod">
          <ac:chgData name="Ben Jones (Ben Jones)" userId="e6e8a0f3-34fe-4d14-b7ab-3a9f1769fff2" providerId="ADAL" clId="{B204C6DB-D499-4973-8E04-3A79F73ABFFA}" dt="2025-06-11T11:43:45.421" v="1047" actId="6549"/>
          <ac:spMkLst>
            <pc:docMk/>
            <pc:sldMk cId="525501252" sldId="267"/>
            <ac:spMk id="2" creationId="{4E39B84F-40E2-A933-0A0B-26AE4074B21B}"/>
          </ac:spMkLst>
        </pc:spChg>
        <pc:spChg chg="mod">
          <ac:chgData name="Ben Jones (Ben Jones)" userId="e6e8a0f3-34fe-4d14-b7ab-3a9f1769fff2" providerId="ADAL" clId="{B204C6DB-D499-4973-8E04-3A79F73ABFFA}" dt="2025-06-14T10:56:10.953" v="1404" actId="6549"/>
          <ac:spMkLst>
            <pc:docMk/>
            <pc:sldMk cId="525501252" sldId="267"/>
            <ac:spMk id="3" creationId="{55D2AEAE-B87B-B831-1DC0-2D5719D54B21}"/>
          </ac:spMkLst>
        </pc:spChg>
        <pc:picChg chg="add mod">
          <ac:chgData name="Ben Jones (Ben Jones)" userId="e6e8a0f3-34fe-4d14-b7ab-3a9f1769fff2" providerId="ADAL" clId="{B204C6DB-D499-4973-8E04-3A79F73ABFFA}" dt="2025-06-14T10:56:04.872" v="1402"/>
          <ac:picMkLst>
            <pc:docMk/>
            <pc:sldMk cId="525501252" sldId="267"/>
            <ac:picMk id="4" creationId="{4873DE84-58B7-1341-F1C1-B7963AC37102}"/>
          </ac:picMkLst>
        </pc:picChg>
      </pc:sldChg>
      <pc:sldChg chg="new del">
        <pc:chgData name="Ben Jones (Ben Jones)" userId="e6e8a0f3-34fe-4d14-b7ab-3a9f1769fff2" providerId="ADAL" clId="{B204C6DB-D499-4973-8E04-3A79F73ABFFA}" dt="2025-06-11T11:32:16.501" v="300" actId="2696"/>
        <pc:sldMkLst>
          <pc:docMk/>
          <pc:sldMk cId="2169144447" sldId="268"/>
        </pc:sldMkLst>
      </pc:sldChg>
      <pc:sldChg chg="new del">
        <pc:chgData name="Ben Jones (Ben Jones)" userId="e6e8a0f3-34fe-4d14-b7ab-3a9f1769fff2" providerId="ADAL" clId="{B204C6DB-D499-4973-8E04-3A79F73ABFFA}" dt="2025-06-11T11:32:35.840" v="305" actId="2696"/>
        <pc:sldMkLst>
          <pc:docMk/>
          <pc:sldMk cId="2175146618" sldId="268"/>
        </pc:sldMkLst>
      </pc:sldChg>
      <pc:sldChg chg="add del">
        <pc:chgData name="Ben Jones (Ben Jones)" userId="e6e8a0f3-34fe-4d14-b7ab-3a9f1769fff2" providerId="ADAL" clId="{B204C6DB-D499-4973-8E04-3A79F73ABFFA}" dt="2025-06-11T11:33:30.410" v="383"/>
        <pc:sldMkLst>
          <pc:docMk/>
          <pc:sldMk cId="3160910607" sldId="268"/>
        </pc:sldMkLst>
      </pc:sldChg>
      <pc:sldChg chg="new del">
        <pc:chgData name="Ben Jones (Ben Jones)" userId="e6e8a0f3-34fe-4d14-b7ab-3a9f1769fff2" providerId="ADAL" clId="{B204C6DB-D499-4973-8E04-3A79F73ABFFA}" dt="2025-06-11T11:33:44.519" v="385" actId="47"/>
        <pc:sldMkLst>
          <pc:docMk/>
          <pc:sldMk cId="3910445710" sldId="268"/>
        </pc:sldMkLst>
      </pc:sldChg>
      <pc:sldChg chg="addSp modSp add mod modAnim modNotesTx">
        <pc:chgData name="Ben Jones (Ben Jones)" userId="e6e8a0f3-34fe-4d14-b7ab-3a9f1769fff2" providerId="ADAL" clId="{B204C6DB-D499-4973-8E04-3A79F73ABFFA}" dt="2025-06-16T11:05:51.981" v="2056" actId="20577"/>
        <pc:sldMkLst>
          <pc:docMk/>
          <pc:sldMk cId="1200987726" sldId="277"/>
        </pc:sldMkLst>
        <pc:spChg chg="mod">
          <ac:chgData name="Ben Jones (Ben Jones)" userId="e6e8a0f3-34fe-4d14-b7ab-3a9f1769fff2" providerId="ADAL" clId="{B204C6DB-D499-4973-8E04-3A79F73ABFFA}" dt="2025-06-11T11:34:00.734" v="417" actId="20577"/>
          <ac:spMkLst>
            <pc:docMk/>
            <pc:sldMk cId="1200987726" sldId="277"/>
            <ac:spMk id="2" creationId="{44375452-9F4E-B055-718A-F19667AF518D}"/>
          </ac:spMkLst>
        </pc:spChg>
        <pc:spChg chg="mod">
          <ac:chgData name="Ben Jones (Ben Jones)" userId="e6e8a0f3-34fe-4d14-b7ab-3a9f1769fff2" providerId="ADAL" clId="{B204C6DB-D499-4973-8E04-3A79F73ABFFA}" dt="2025-06-16T11:02:08.998" v="1785" actId="20577"/>
          <ac:spMkLst>
            <pc:docMk/>
            <pc:sldMk cId="1200987726" sldId="277"/>
            <ac:spMk id="3" creationId="{DD04821B-3CDE-B72D-FD94-23B33CD0F272}"/>
          </ac:spMkLst>
        </pc:spChg>
        <pc:picChg chg="add mod">
          <ac:chgData name="Ben Jones (Ben Jones)" userId="e6e8a0f3-34fe-4d14-b7ab-3a9f1769fff2" providerId="ADAL" clId="{B204C6DB-D499-4973-8E04-3A79F73ABFFA}" dt="2025-06-14T07:43:38.674" v="1244"/>
          <ac:picMkLst>
            <pc:docMk/>
            <pc:sldMk cId="1200987726" sldId="277"/>
            <ac:picMk id="4" creationId="{8C5C6E75-0015-4C9F-E276-91CD8F979756}"/>
          </ac:picMkLst>
        </pc:picChg>
      </pc:sldChg>
      <pc:sldChg chg="new del">
        <pc:chgData name="Ben Jones (Ben Jones)" userId="e6e8a0f3-34fe-4d14-b7ab-3a9f1769fff2" providerId="ADAL" clId="{B204C6DB-D499-4973-8E04-3A79F73ABFFA}" dt="2025-06-11T11:35:40.325" v="424" actId="47"/>
        <pc:sldMkLst>
          <pc:docMk/>
          <pc:sldMk cId="2206813905" sldId="278"/>
        </pc:sldMkLst>
      </pc:sldChg>
      <pc:sldChg chg="add modNotesTx">
        <pc:chgData name="Ben Jones (Ben Jones)" userId="e6e8a0f3-34fe-4d14-b7ab-3a9f1769fff2" providerId="ADAL" clId="{B204C6DB-D499-4973-8E04-3A79F73ABFFA}" dt="2025-06-16T11:19:49.703" v="2897" actId="6549"/>
        <pc:sldMkLst>
          <pc:docMk/>
          <pc:sldMk cId="2996147905" sldId="278"/>
        </pc:sldMkLst>
      </pc:sldChg>
      <pc:sldChg chg="addSp modSp add mod modAnim modNotesTx">
        <pc:chgData name="Ben Jones (Ben Jones)" userId="e6e8a0f3-34fe-4d14-b7ab-3a9f1769fff2" providerId="ADAL" clId="{B204C6DB-D499-4973-8E04-3A79F73ABFFA}" dt="2025-06-16T11:13:09.972" v="2232" actId="6549"/>
        <pc:sldMkLst>
          <pc:docMk/>
          <pc:sldMk cId="3677520736" sldId="279"/>
        </pc:sldMkLst>
        <pc:spChg chg="mod">
          <ac:chgData name="Ben Jones (Ben Jones)" userId="e6e8a0f3-34fe-4d14-b7ab-3a9f1769fff2" providerId="ADAL" clId="{B204C6DB-D499-4973-8E04-3A79F73ABFFA}" dt="2025-06-16T11:10:43.016" v="2063" actId="20577"/>
          <ac:spMkLst>
            <pc:docMk/>
            <pc:sldMk cId="3677520736" sldId="279"/>
            <ac:spMk id="2" creationId="{44375452-9F4E-B055-718A-F19667AF518D}"/>
          </ac:spMkLst>
        </pc:spChg>
        <pc:spChg chg="mod">
          <ac:chgData name="Ben Jones (Ben Jones)" userId="e6e8a0f3-34fe-4d14-b7ab-3a9f1769fff2" providerId="ADAL" clId="{B204C6DB-D499-4973-8E04-3A79F73ABFFA}" dt="2025-06-11T13:06:23.043" v="1050" actId="948"/>
          <ac:spMkLst>
            <pc:docMk/>
            <pc:sldMk cId="3677520736" sldId="279"/>
            <ac:spMk id="3" creationId="{DD04821B-3CDE-B72D-FD94-23B33CD0F272}"/>
          </ac:spMkLst>
        </pc:spChg>
        <pc:picChg chg="add mod">
          <ac:chgData name="Ben Jones (Ben Jones)" userId="e6e8a0f3-34fe-4d14-b7ab-3a9f1769fff2" providerId="ADAL" clId="{B204C6DB-D499-4973-8E04-3A79F73ABFFA}" dt="2025-06-14T07:43:41.451" v="1245"/>
          <ac:picMkLst>
            <pc:docMk/>
            <pc:sldMk cId="3677520736" sldId="279"/>
            <ac:picMk id="4" creationId="{D7E496EE-30AB-93AB-E3AA-6DA52C30D2B7}"/>
          </ac:picMkLst>
        </pc:picChg>
      </pc:sldChg>
      <pc:sldChg chg="addSp modSp add mod modAnim modNotesTx">
        <pc:chgData name="Ben Jones (Ben Jones)" userId="e6e8a0f3-34fe-4d14-b7ab-3a9f1769fff2" providerId="ADAL" clId="{B204C6DB-D499-4973-8E04-3A79F73ABFFA}" dt="2025-06-16T11:15:22.630" v="2653" actId="20577"/>
        <pc:sldMkLst>
          <pc:docMk/>
          <pc:sldMk cId="578616549" sldId="280"/>
        </pc:sldMkLst>
        <pc:spChg chg="mod">
          <ac:chgData name="Ben Jones (Ben Jones)" userId="e6e8a0f3-34fe-4d14-b7ab-3a9f1769fff2" providerId="ADAL" clId="{B204C6DB-D499-4973-8E04-3A79F73ABFFA}" dt="2025-06-11T11:38:38.123" v="490" actId="20577"/>
          <ac:spMkLst>
            <pc:docMk/>
            <pc:sldMk cId="578616549" sldId="280"/>
            <ac:spMk id="2" creationId="{F9FE0DCF-3041-CDCF-80AB-ED8FCDC760F2}"/>
          </ac:spMkLst>
        </pc:spChg>
        <pc:spChg chg="mod">
          <ac:chgData name="Ben Jones (Ben Jones)" userId="e6e8a0f3-34fe-4d14-b7ab-3a9f1769fff2" providerId="ADAL" clId="{B204C6DB-D499-4973-8E04-3A79F73ABFFA}" dt="2025-06-11T13:06:32.009" v="1051" actId="948"/>
          <ac:spMkLst>
            <pc:docMk/>
            <pc:sldMk cId="578616549" sldId="280"/>
            <ac:spMk id="3" creationId="{80B035CA-EE87-9CA8-8176-1BB1833A59B1}"/>
          </ac:spMkLst>
        </pc:spChg>
        <pc:picChg chg="add mod">
          <ac:chgData name="Ben Jones (Ben Jones)" userId="e6e8a0f3-34fe-4d14-b7ab-3a9f1769fff2" providerId="ADAL" clId="{B204C6DB-D499-4973-8E04-3A79F73ABFFA}" dt="2025-06-14T07:43:43.920" v="1246"/>
          <ac:picMkLst>
            <pc:docMk/>
            <pc:sldMk cId="578616549" sldId="280"/>
            <ac:picMk id="4" creationId="{6BBE5FF9-FFDE-EADA-33AC-3B6FE665BDB0}"/>
          </ac:picMkLst>
        </pc:picChg>
      </pc:sldChg>
      <pc:sldChg chg="new del">
        <pc:chgData name="Ben Jones (Ben Jones)" userId="e6e8a0f3-34fe-4d14-b7ab-3a9f1769fff2" providerId="ADAL" clId="{B204C6DB-D499-4973-8E04-3A79F73ABFFA}" dt="2025-06-11T11:42:13.934" v="968" actId="2696"/>
        <pc:sldMkLst>
          <pc:docMk/>
          <pc:sldMk cId="630638452" sldId="281"/>
        </pc:sldMkLst>
      </pc:sldChg>
      <pc:sldChg chg="addSp modSp add mod modAnim modNotesTx">
        <pc:chgData name="Ben Jones (Ben Jones)" userId="e6e8a0f3-34fe-4d14-b7ab-3a9f1769fff2" providerId="ADAL" clId="{B204C6DB-D499-4973-8E04-3A79F73ABFFA}" dt="2025-06-16T11:17:48.849" v="2844" actId="20577"/>
        <pc:sldMkLst>
          <pc:docMk/>
          <pc:sldMk cId="1316196699" sldId="281"/>
        </pc:sldMkLst>
        <pc:spChg chg="mod">
          <ac:chgData name="Ben Jones (Ben Jones)" userId="e6e8a0f3-34fe-4d14-b7ab-3a9f1769fff2" providerId="ADAL" clId="{B204C6DB-D499-4973-8E04-3A79F73ABFFA}" dt="2025-06-11T11:42:49.704" v="1040" actId="20577"/>
          <ac:spMkLst>
            <pc:docMk/>
            <pc:sldMk cId="1316196699" sldId="281"/>
            <ac:spMk id="2" creationId="{09DFCA04-40AB-1DE0-594C-0D03D162C05F}"/>
          </ac:spMkLst>
        </pc:spChg>
        <pc:spChg chg="mod">
          <ac:chgData name="Ben Jones (Ben Jones)" userId="e6e8a0f3-34fe-4d14-b7ab-3a9f1769fff2" providerId="ADAL" clId="{B204C6DB-D499-4973-8E04-3A79F73ABFFA}" dt="2025-06-16T11:16:51.852" v="2669" actId="20577"/>
          <ac:spMkLst>
            <pc:docMk/>
            <pc:sldMk cId="1316196699" sldId="281"/>
            <ac:spMk id="3" creationId="{102FF016-33CC-9E9D-4289-DAEF58DEB8BB}"/>
          </ac:spMkLst>
        </pc:spChg>
        <pc:picChg chg="add mod">
          <ac:chgData name="Ben Jones (Ben Jones)" userId="e6e8a0f3-34fe-4d14-b7ab-3a9f1769fff2" providerId="ADAL" clId="{B204C6DB-D499-4973-8E04-3A79F73ABFFA}" dt="2025-06-14T07:43:46.275" v="1247"/>
          <ac:picMkLst>
            <pc:docMk/>
            <pc:sldMk cId="1316196699" sldId="281"/>
            <ac:picMk id="4" creationId="{B903E27E-2A17-8775-A86F-790E33D58FED}"/>
          </ac:picMkLst>
        </pc:picChg>
      </pc:sldChg>
      <pc:sldChg chg="new del">
        <pc:chgData name="Ben Jones (Ben Jones)" userId="e6e8a0f3-34fe-4d14-b7ab-3a9f1769fff2" providerId="ADAL" clId="{B204C6DB-D499-4973-8E04-3A79F73ABFFA}" dt="2025-06-11T11:42:20.571" v="970" actId="680"/>
        <pc:sldMkLst>
          <pc:docMk/>
          <pc:sldMk cId="2510481312" sldId="281"/>
        </pc:sldMkLst>
      </pc:sldChg>
      <pc:sldChg chg="addSp delSp modSp new mod modClrScheme chgLayout">
        <pc:chgData name="Ben Jones (Ben Jones)" userId="e6e8a0f3-34fe-4d14-b7ab-3a9f1769fff2" providerId="ADAL" clId="{B204C6DB-D499-4973-8E04-3A79F73ABFFA}" dt="2025-06-16T11:11:22.744" v="2104" actId="403"/>
        <pc:sldMkLst>
          <pc:docMk/>
          <pc:sldMk cId="3030523290" sldId="282"/>
        </pc:sldMkLst>
      </pc:sldChg>
      <pc:sldChg chg="addSp delSp modSp new mod modClrScheme chgLayout">
        <pc:chgData name="Ben Jones (Ben Jones)" userId="e6e8a0f3-34fe-4d14-b7ab-3a9f1769fff2" providerId="ADAL" clId="{B204C6DB-D499-4973-8E04-3A79F73ABFFA}" dt="2025-06-16T11:18:49.332" v="2878" actId="403"/>
        <pc:sldMkLst>
          <pc:docMk/>
          <pc:sldMk cId="2477079912" sldId="283"/>
        </pc:sldMkLst>
      </pc:sldChg>
      <pc:sldChg chg="new del">
        <pc:chgData name="Ben Jones (Ben Jones)" userId="e6e8a0f3-34fe-4d14-b7ab-3a9f1769fff2" providerId="ADAL" clId="{B204C6DB-D499-4973-8E04-3A79F73ABFFA}" dt="2025-06-14T10:52:57.985" v="1252" actId="2696"/>
        <pc:sldMkLst>
          <pc:docMk/>
          <pc:sldMk cId="3601593693"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816EB-9EC6-46C7-A07D-184D41C3E77B}" type="datetimeFigureOut">
              <a:rPr lang="en-AU" smtClean="0"/>
              <a:t>18/06/2025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2799A-3F89-40CE-9FA4-A7713206EC48}" type="slidenum">
              <a:rPr lang="en-AU" smtClean="0"/>
              <a:t>‹#›</a:t>
            </a:fld>
            <a:endParaRPr lang="en-AU"/>
          </a:p>
        </p:txBody>
      </p:sp>
    </p:spTree>
    <p:extLst>
      <p:ext uri="{BB962C8B-B14F-4D97-AF65-F5344CB8AC3E}">
        <p14:creationId xmlns:p14="http://schemas.microsoft.com/office/powerpoint/2010/main" val="96184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Welcome to Lecture 2, we have nearly finished our LED Light Class.</a:t>
            </a:r>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1</a:t>
            </a:fld>
            <a:endParaRPr lang="en-AU"/>
          </a:p>
        </p:txBody>
      </p:sp>
    </p:spTree>
    <p:extLst>
      <p:ext uri="{BB962C8B-B14F-4D97-AF65-F5344CB8AC3E}">
        <p14:creationId xmlns:p14="http://schemas.microsoft.com/office/powerpoint/2010/main" val="245701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this example as a guide, write developer documentation for your Led Light class. Your documentation should focus on describing the purpose and intent of each method, rather than explaining its implementation details. For example, “Turn the LED on. Overrides the </a:t>
            </a:r>
            <a:r>
              <a:rPr lang="en-US" sz="1200" b="0" i="0" kern="1200" dirty="0" err="1">
                <a:solidFill>
                  <a:schemeClr val="tx1"/>
                </a:solidFill>
                <a:effectLst/>
                <a:latin typeface="+mn-lt"/>
                <a:ea typeface="+mn-ea"/>
                <a:cs typeface="+mn-cs"/>
              </a:rPr>
              <a:t>Pin.on</a:t>
            </a:r>
            <a:r>
              <a:rPr lang="en-US" sz="1200" b="0" i="0" kern="1200" dirty="0">
                <a:solidFill>
                  <a:schemeClr val="tx1"/>
                </a:solidFill>
                <a:effectLst/>
                <a:latin typeface="+mn-lt"/>
                <a:ea typeface="+mn-ea"/>
                <a:cs typeface="+mn-cs"/>
              </a:rPr>
              <a:t>() method to provide additional debug output.” is good documentation because it explains why the method exists and what it achieves. In contrast, “Set pin high or low” is less helpful, as it simply describes what the code does—something that’s obvious from reading the method itself. Always aim to communicate the purpose and reasoning behind your methods in your documentation.</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10</a:t>
            </a:fld>
            <a:endParaRPr lang="en-AU"/>
          </a:p>
        </p:txBody>
      </p:sp>
    </p:spTree>
    <p:extLst>
      <p:ext uri="{BB962C8B-B14F-4D97-AF65-F5344CB8AC3E}">
        <p14:creationId xmlns:p14="http://schemas.microsoft.com/office/powerpoint/2010/main" val="20035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 we will explore</a:t>
            </a:r>
          </a:p>
          <a:p>
            <a:pPr marL="171450" indent="-171450">
              <a:buFont typeface="Arial" panose="020B0604020202020204" pitchFamily="34" charset="0"/>
              <a:buChar char="•"/>
            </a:pPr>
            <a:r>
              <a:rPr lang="en-US" dirty="0"/>
              <a:t>Abstraction</a:t>
            </a:r>
          </a:p>
          <a:p>
            <a:pPr marL="171450" indent="-171450">
              <a:buFont typeface="Arial" panose="020B0604020202020204" pitchFamily="34" charset="0"/>
              <a:buChar char="•"/>
            </a:pPr>
            <a:r>
              <a:rPr lang="en-US" dirty="0"/>
              <a:t>Non blocking methods</a:t>
            </a:r>
          </a:p>
          <a:p>
            <a:pPr marL="171450" indent="-171450">
              <a:buFont typeface="Arial" panose="020B0604020202020204" pitchFamily="34" charset="0"/>
              <a:buChar char="•"/>
            </a:pPr>
            <a:r>
              <a:rPr lang="en-US" dirty="0"/>
              <a:t>A </a:t>
            </a:r>
            <a:r>
              <a:rPr lang="en-US" dirty="0" err="1"/>
              <a:t>Led_Light</a:t>
            </a:r>
            <a:r>
              <a:rPr lang="en-US" dirty="0"/>
              <a:t> Class unit test</a:t>
            </a:r>
          </a:p>
          <a:p>
            <a:pPr marL="171450" indent="-171450">
              <a:buFont typeface="Arial" panose="020B0604020202020204" pitchFamily="34" charset="0"/>
              <a:buChar char="•"/>
            </a:pPr>
            <a:r>
              <a:rPr lang="en-US" dirty="0"/>
              <a:t>Documentation for the </a:t>
            </a:r>
            <a:r>
              <a:rPr lang="en-US" dirty="0" err="1"/>
              <a:t>Led_Light</a:t>
            </a:r>
            <a:r>
              <a:rPr lang="en-US" dirty="0"/>
              <a:t> Class</a:t>
            </a:r>
          </a:p>
          <a:p>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2</a:t>
            </a:fld>
            <a:endParaRPr lang="en-AU"/>
          </a:p>
        </p:txBody>
      </p:sp>
    </p:spTree>
    <p:extLst>
      <p:ext uri="{BB962C8B-B14F-4D97-AF65-F5344CB8AC3E}">
        <p14:creationId xmlns:p14="http://schemas.microsoft.com/office/powerpoint/2010/main" val="11252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Abstraction in Object-Oriented Programming (OOP) is a principle that focuses on exposing only the essential features of an object while hiding the unnecessary details. The primary goal is to offer a simplified, high-level interface for interacting with complex systems, thereby making your code easier to use and understand.</a:t>
            </a:r>
          </a:p>
          <a:p>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3</a:t>
            </a:fld>
            <a:endParaRPr lang="en-AU"/>
          </a:p>
        </p:txBody>
      </p:sp>
    </p:spTree>
    <p:extLst>
      <p:ext uri="{BB962C8B-B14F-4D97-AF65-F5344CB8AC3E}">
        <p14:creationId xmlns:p14="http://schemas.microsoft.com/office/powerpoint/2010/main" val="384155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implement basic abstraction, create a file named </a:t>
            </a:r>
            <a:r>
              <a:rPr lang="en-US" dirty="0"/>
              <a:t>led_light.py</a:t>
            </a:r>
            <a:r>
              <a:rPr lang="en-US" sz="1200" b="0" i="0" kern="1200" dirty="0">
                <a:solidFill>
                  <a:schemeClr val="tx1"/>
                </a:solidFill>
                <a:effectLst/>
                <a:latin typeface="+mn-lt"/>
                <a:ea typeface="+mn-ea"/>
                <a:cs typeface="+mn-cs"/>
              </a:rPr>
              <a:t> in the </a:t>
            </a:r>
            <a:r>
              <a:rPr lang="en-US" dirty="0"/>
              <a:t>lib</a:t>
            </a:r>
            <a:r>
              <a:rPr lang="en-US" sz="1200" b="0" i="0" kern="1200" dirty="0">
                <a:solidFill>
                  <a:schemeClr val="tx1"/>
                </a:solidFill>
                <a:effectLst/>
                <a:latin typeface="+mn-lt"/>
                <a:ea typeface="+mn-ea"/>
                <a:cs typeface="+mn-cs"/>
              </a:rPr>
              <a:t> folder, where you will move your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Class as an abstraction, separate from your main program logic.</a:t>
            </a:r>
            <a:r>
              <a:rPr lang="en-AU"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Next, create a file named </a:t>
            </a:r>
            <a:r>
              <a:rPr lang="en-US" dirty="0"/>
              <a:t>v04.py</a:t>
            </a:r>
            <a:r>
              <a:rPr lang="en-US" sz="1200" b="0" i="0" kern="1200" dirty="0">
                <a:solidFill>
                  <a:schemeClr val="tx1"/>
                </a:solidFill>
                <a:effectLst/>
                <a:latin typeface="+mn-lt"/>
                <a:ea typeface="+mn-ea"/>
                <a:cs typeface="+mn-cs"/>
              </a:rPr>
              <a:t> in the </a:t>
            </a:r>
            <a:r>
              <a:rPr lang="en-US" dirty="0" err="1"/>
              <a:t>py_scripts</a:t>
            </a:r>
            <a:r>
              <a:rPr lang="en-US" sz="1200" b="0" i="0" kern="1200" dirty="0">
                <a:solidFill>
                  <a:schemeClr val="tx1"/>
                </a:solidFill>
                <a:effectLst/>
                <a:latin typeface="+mn-lt"/>
                <a:ea typeface="+mn-ea"/>
                <a:cs typeface="+mn-cs"/>
              </a:rPr>
              <a:t> folder, where you will import the library so you can access its interface.</a:t>
            </a:r>
            <a:br>
              <a:rPr lang="en-US" dirty="0"/>
            </a:br>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4</a:t>
            </a:fld>
            <a:endParaRPr lang="en-AU"/>
          </a:p>
        </p:txBody>
      </p:sp>
    </p:spTree>
    <p:extLst>
      <p:ext uri="{BB962C8B-B14F-4D97-AF65-F5344CB8AC3E}">
        <p14:creationId xmlns:p14="http://schemas.microsoft.com/office/powerpoint/2010/main" val="406932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t>
            </a:r>
            <a:r>
              <a:rPr lang="en-AU" i="1" dirty="0"/>
              <a:t>from </a:t>
            </a:r>
            <a:r>
              <a:rPr lang="en-AU" i="1" dirty="0" err="1"/>
              <a:t>led_light</a:t>
            </a:r>
            <a:r>
              <a:rPr lang="en-AU" i="1" dirty="0"/>
              <a:t> import </a:t>
            </a:r>
            <a:r>
              <a:rPr lang="en-AU" i="1" dirty="0" err="1"/>
              <a:t>Led_Light</a:t>
            </a:r>
            <a:r>
              <a:rPr lang="en-AU" dirty="0"/>
              <a:t> imports the interface and makes any public methods or attributes available to our main program logic. Make sure </a:t>
            </a:r>
          </a:p>
          <a:p>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5</a:t>
            </a:fld>
            <a:endParaRPr lang="en-AU"/>
          </a:p>
        </p:txBody>
      </p:sp>
    </p:spTree>
    <p:extLst>
      <p:ext uri="{BB962C8B-B14F-4D97-AF65-F5344CB8AC3E}">
        <p14:creationId xmlns:p14="http://schemas.microsoft.com/office/powerpoint/2010/main" val="3534634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we need to add a new attribute to store the event time so we can compare it with the current time.</a:t>
            </a:r>
          </a:p>
        </p:txBody>
      </p:sp>
      <p:sp>
        <p:nvSpPr>
          <p:cNvPr id="4" name="Slide Number Placeholder 3"/>
          <p:cNvSpPr>
            <a:spLocks noGrp="1"/>
          </p:cNvSpPr>
          <p:nvPr>
            <p:ph type="sldNum" sz="quarter" idx="5"/>
          </p:nvPr>
        </p:nvSpPr>
        <p:spPr/>
        <p:txBody>
          <a:bodyPr/>
          <a:lstStyle/>
          <a:p>
            <a:fld id="{D782799A-3F89-40CE-9FA4-A7713206EC48}" type="slidenum">
              <a:rPr lang="en-AU" smtClean="0"/>
              <a:t>6</a:t>
            </a:fld>
            <a:endParaRPr lang="en-AU"/>
          </a:p>
        </p:txBody>
      </p:sp>
    </p:spTree>
    <p:extLst>
      <p:ext uri="{BB962C8B-B14F-4D97-AF65-F5344CB8AC3E}">
        <p14:creationId xmlns:p14="http://schemas.microsoft.com/office/powerpoint/2010/main" val="409374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we’ll create a flash() method that should be called regularly. This method will compare the current time to the last time the LED was toggled. If at least 0.5 seconds have passed, it will toggle the LED. This approach is preferred for timing regular events in microcontroller programming because it avoids blocking the code with sleep statements, allowing the controller to continue handling other tasks.</a:t>
            </a:r>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7</a:t>
            </a:fld>
            <a:endParaRPr lang="en-AU"/>
          </a:p>
        </p:txBody>
      </p:sp>
    </p:spTree>
    <p:extLst>
      <p:ext uri="{BB962C8B-B14F-4D97-AF65-F5344CB8AC3E}">
        <p14:creationId xmlns:p14="http://schemas.microsoft.com/office/powerpoint/2010/main" val="1851618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perform a unit test on our non-blocking method. It is important to point out that </a:t>
            </a:r>
            <a:r>
              <a:rPr lang="en-GB" b="0" i="0" dirty="0">
                <a:solidFill>
                  <a:srgbClr val="1F2328"/>
                </a:solidFill>
                <a:effectLst/>
                <a:latin typeface="-apple-system"/>
              </a:rPr>
              <a:t>the microcontroller benefits from </a:t>
            </a:r>
            <a:r>
              <a:rPr lang="en-GB" dirty="0"/>
              <a:t>sleep(0.1) in the while True</a:t>
            </a:r>
            <a:r>
              <a:rPr lang="en-GB" b="0" i="0" dirty="0">
                <a:solidFill>
                  <a:srgbClr val="1F2328"/>
                </a:solidFill>
                <a:effectLst/>
                <a:latin typeface="-apple-system"/>
              </a:rPr>
              <a:t> to allow the hardware to respond and improve timing.</a:t>
            </a:r>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8</a:t>
            </a:fld>
            <a:endParaRPr lang="en-AU"/>
          </a:p>
        </p:txBody>
      </p:sp>
    </p:spTree>
    <p:extLst>
      <p:ext uri="{BB962C8B-B14F-4D97-AF65-F5344CB8AC3E}">
        <p14:creationId xmlns:p14="http://schemas.microsoft.com/office/powerpoint/2010/main" val="3549343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Now its time for you to develop a comprehensive unit test for your </a:t>
            </a:r>
            <a:r>
              <a:rPr lang="en-AU" dirty="0" err="1"/>
              <a:t>Led_Light</a:t>
            </a:r>
            <a:r>
              <a:rPr lang="en-AU" dirty="0"/>
              <a:t> class. Your unit test should test all methods, where possible, and you can consider using the </a:t>
            </a:r>
            <a:r>
              <a:rPr lang="en-AU" dirty="0" err="1"/>
              <a:t>self.value</a:t>
            </a:r>
            <a:r>
              <a:rPr lang="en-AU" dirty="0"/>
              <a:t>() method to automate the unit test. Pause the video, design your unit test, then check your unit tests against my suggested batch of unit tests.</a:t>
            </a:r>
          </a:p>
          <a:p>
            <a:endParaRPr lang="en-AU" dirty="0"/>
          </a:p>
        </p:txBody>
      </p:sp>
      <p:sp>
        <p:nvSpPr>
          <p:cNvPr id="4" name="Slide Number Placeholder 3"/>
          <p:cNvSpPr>
            <a:spLocks noGrp="1"/>
          </p:cNvSpPr>
          <p:nvPr>
            <p:ph type="sldNum" sz="quarter" idx="5"/>
          </p:nvPr>
        </p:nvSpPr>
        <p:spPr/>
        <p:txBody>
          <a:bodyPr/>
          <a:lstStyle/>
          <a:p>
            <a:fld id="{D782799A-3F89-40CE-9FA4-A7713206EC48}" type="slidenum">
              <a:rPr lang="en-AU" smtClean="0"/>
              <a:t>9</a:t>
            </a:fld>
            <a:endParaRPr lang="en-AU"/>
          </a:p>
        </p:txBody>
      </p:sp>
    </p:spTree>
    <p:extLst>
      <p:ext uri="{BB962C8B-B14F-4D97-AF65-F5344CB8AC3E}">
        <p14:creationId xmlns:p14="http://schemas.microsoft.com/office/powerpoint/2010/main" val="277550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394CD-CA19-1E44-4941-D2BE7EDFAF59}"/>
              </a:ext>
            </a:extLst>
          </p:cNvPr>
          <p:cNvSpPr>
            <a:spLocks noGrp="1"/>
          </p:cNvSpPr>
          <p:nvPr>
            <p:ph type="ctrTitle"/>
          </p:nvPr>
        </p:nvSpPr>
        <p:spPr/>
        <p:txBody>
          <a:bodyPr/>
          <a:lstStyle/>
          <a:p>
            <a:endParaRPr lang="en-AU"/>
          </a:p>
        </p:txBody>
      </p:sp>
      <p:sp>
        <p:nvSpPr>
          <p:cNvPr id="8" name="Subtitle 7">
            <a:extLst>
              <a:ext uri="{FF2B5EF4-FFF2-40B4-BE49-F238E27FC236}">
                <a16:creationId xmlns:a16="http://schemas.microsoft.com/office/drawing/2014/main" id="{637903A1-1796-441F-B64C-7F112EFBD0A8}"/>
              </a:ext>
            </a:extLst>
          </p:cNvPr>
          <p:cNvSpPr>
            <a:spLocks noGrp="1"/>
          </p:cNvSpPr>
          <p:nvPr>
            <p:ph type="subTitle" idx="1"/>
          </p:nvPr>
        </p:nvSpPr>
        <p:spPr/>
        <p:txBody>
          <a:bodyPr/>
          <a:lstStyle/>
          <a:p>
            <a:endParaRPr lang="en-AU"/>
          </a:p>
        </p:txBody>
      </p:sp>
      <p:sp useBgFill="1">
        <p:nvSpPr>
          <p:cNvPr id="9" name="Rectangle 8">
            <a:extLst>
              <a:ext uri="{FF2B5EF4-FFF2-40B4-BE49-F238E27FC236}">
                <a16:creationId xmlns:a16="http://schemas.microsoft.com/office/drawing/2014/main" id="{C39D35B2-8A48-2024-6314-21FFB27AC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a:extLst>
              <a:ext uri="{FF2B5EF4-FFF2-40B4-BE49-F238E27FC236}">
                <a16:creationId xmlns:a16="http://schemas.microsoft.com/office/drawing/2014/main" id="{B38FA10A-7750-A55D-39F0-AC21AF9EFB96}"/>
              </a:ext>
            </a:extLst>
          </p:cNvPr>
          <p:cNvPicPr>
            <a:picLocks/>
          </p:cNvPicPr>
          <p:nvPr/>
        </p:nvPicPr>
        <p:blipFill>
          <a:blip r:embed="rId5"/>
          <a:srcRect l="9571" r="25922" b="-1"/>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35091C71-B93C-E167-DED4-36B0DBDD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DED8B65-2537-DDCD-8DC4-8657908A2745}"/>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3" name="Subtitle 2">
            <a:extLst>
              <a:ext uri="{FF2B5EF4-FFF2-40B4-BE49-F238E27FC236}">
                <a16:creationId xmlns:a16="http://schemas.microsoft.com/office/drawing/2014/main" id="{B6C9C1A7-B437-9F4D-EFEC-8A2AF2235767}"/>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a:t>Lecture 3</a:t>
            </a:r>
            <a:endParaRPr lang="en-AU" b="1" dirty="0"/>
          </a:p>
        </p:txBody>
      </p:sp>
      <p:pic>
        <p:nvPicPr>
          <p:cNvPr id="14" name="Picture 13" descr="A red and black logo&#10;&#10;AI-generated content may be incorrect.">
            <a:extLst>
              <a:ext uri="{FF2B5EF4-FFF2-40B4-BE49-F238E27FC236}">
                <a16:creationId xmlns:a16="http://schemas.microsoft.com/office/drawing/2014/main" id="{FD8A6830-18D3-3A45-0F8A-71B63F02F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pic>
        <p:nvPicPr>
          <p:cNvPr id="4" name="Audio 3">
            <a:hlinkClick r:id="" action="ppaction://media"/>
            <a:extLst>
              <a:ext uri="{FF2B5EF4-FFF2-40B4-BE49-F238E27FC236}">
                <a16:creationId xmlns:a16="http://schemas.microsoft.com/office/drawing/2014/main" id="{3B25402F-FA9E-C5D6-8C3A-AA965378CC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6351447"/>
      </p:ext>
    </p:extLst>
  </p:cSld>
  <p:clrMapOvr>
    <a:masterClrMapping/>
  </p:clrMapOvr>
  <mc:AlternateContent xmlns:mc="http://schemas.openxmlformats.org/markup-compatibility/2006">
    <mc:Choice xmlns:p14="http://schemas.microsoft.com/office/powerpoint/2010/main" Requires="p14">
      <p:transition spd="slow" p14:dur="2000" advTm="5922"/>
    </mc:Choice>
    <mc:Fallback>
      <p:transition spd="slow" advTm="5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E75-BC5E-1ED0-9D87-48994C35CB1E}"/>
              </a:ext>
            </a:extLst>
          </p:cNvPr>
          <p:cNvSpPr>
            <a:spLocks noGrp="1"/>
          </p:cNvSpPr>
          <p:nvPr>
            <p:ph type="title"/>
          </p:nvPr>
        </p:nvSpPr>
        <p:spPr/>
        <p:txBody>
          <a:bodyPr/>
          <a:lstStyle/>
          <a:p>
            <a:r>
              <a:rPr lang="en-US" dirty="0"/>
              <a:t>Add documentation to your Class</a:t>
            </a:r>
            <a:endParaRPr lang="en-AU" dirty="0"/>
          </a:p>
        </p:txBody>
      </p:sp>
      <p:sp>
        <p:nvSpPr>
          <p:cNvPr id="3" name="Content Placeholder 2">
            <a:extLst>
              <a:ext uri="{FF2B5EF4-FFF2-40B4-BE49-F238E27FC236}">
                <a16:creationId xmlns:a16="http://schemas.microsoft.com/office/drawing/2014/main" id="{38578E8B-777B-2B19-43CC-1CE21AF68120}"/>
              </a:ext>
            </a:extLst>
          </p:cNvPr>
          <p:cNvSpPr>
            <a:spLocks noGrp="1"/>
          </p:cNvSpPr>
          <p:nvPr>
            <p:ph idx="1"/>
          </p:nvPr>
        </p:nvSpPr>
        <p:spPr/>
        <p:txBody>
          <a:bodyPr>
            <a:normAutofit fontScale="62500" lnSpcReduction="20000"/>
          </a:bodyPr>
          <a:lstStyle/>
          <a:p>
            <a:pPr marL="0" indent="0">
              <a:lnSpc>
                <a:spcPct val="120000"/>
              </a:lnSpc>
              <a:spcBef>
                <a:spcPts val="0"/>
              </a:spcBef>
              <a:buNone/>
            </a:pPr>
            <a:r>
              <a:rPr lang="en-US" sz="2000" dirty="0">
                <a:latin typeface="Consolas" panose="020B0609020204030204" pitchFamily="49" charset="0"/>
              </a:rPr>
              <a:t>Class </a:t>
            </a:r>
            <a:r>
              <a:rPr lang="en-US" sz="2000" dirty="0" err="1">
                <a:latin typeface="Consolas" panose="020B0609020204030204" pitchFamily="49" charset="0"/>
              </a:rPr>
              <a:t>LedPico</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Simple Class to turn an LED on or off on a Raspberry Pi Pico.</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pin (int): GPIO pin number for the LED.</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Example:</a:t>
            </a:r>
          </a:p>
          <a:p>
            <a:pPr marL="0" indent="0">
              <a:lnSpc>
                <a:spcPct val="120000"/>
              </a:lnSpc>
              <a:spcBef>
                <a:spcPts val="0"/>
              </a:spcBef>
              <a:buNone/>
            </a:pPr>
            <a:r>
              <a:rPr lang="en-US" sz="2000" dirty="0">
                <a:latin typeface="Consolas" panose="020B0609020204030204" pitchFamily="49" charset="0"/>
              </a:rPr>
              <a:t>        led = </a:t>
            </a:r>
            <a:r>
              <a:rPr lang="en-US" sz="2000" dirty="0" err="1">
                <a:latin typeface="Consolas" panose="020B0609020204030204" pitchFamily="49" charset="0"/>
              </a:rPr>
              <a:t>LedPico</a:t>
            </a:r>
            <a:r>
              <a:rPr lang="en-US" sz="2000" dirty="0">
                <a:latin typeface="Consolas" panose="020B0609020204030204" pitchFamily="49" charset="0"/>
              </a:rPr>
              <a:t>(25)  # Onboard LED</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(True)      # Turn on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(False)     #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def __</a:t>
            </a:r>
            <a:r>
              <a:rPr lang="en-US" sz="2000" dirty="0" err="1">
                <a:latin typeface="Consolas" panose="020B0609020204030204" pitchFamily="49" charset="0"/>
              </a:rPr>
              <a:t>init</a:t>
            </a:r>
            <a:r>
              <a:rPr lang="en-US" sz="2000" dirty="0">
                <a:latin typeface="Consolas" panose="020B0609020204030204" pitchFamily="49" charset="0"/>
              </a:rPr>
              <a:t>__(self, pin):</a:t>
            </a:r>
          </a:p>
          <a:p>
            <a:pPr marL="0" indent="0">
              <a:lnSpc>
                <a:spcPct val="120000"/>
              </a:lnSpc>
              <a:spcBef>
                <a:spcPts val="0"/>
              </a:spcBef>
              <a:buNone/>
            </a:pPr>
            <a:r>
              <a:rPr lang="en-US" sz="2000" dirty="0">
                <a:latin typeface="Consolas" panose="020B0609020204030204" pitchFamily="49" charset="0"/>
              </a:rPr>
              <a:t>        from machine import Pin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a:t>
            </a:r>
            <a:r>
              <a:rPr lang="en-US" sz="2000" dirty="0">
                <a:latin typeface="Consolas" panose="020B0609020204030204" pitchFamily="49" charset="0"/>
              </a:rPr>
              <a:t> = Pin(pin, </a:t>
            </a:r>
            <a:r>
              <a:rPr lang="en-US" sz="2000" dirty="0" err="1">
                <a:latin typeface="Consolas" panose="020B0609020204030204" pitchFamily="49" charset="0"/>
              </a:rPr>
              <a:t>Pin.OUT</a:t>
            </a:r>
            <a:r>
              <a:rPr lang="en-US" sz="2000" dirty="0">
                <a:latin typeface="Consolas" panose="020B0609020204030204" pitchFamily="49" charset="0"/>
              </a:rPr>
              <a:t>)</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def set(self, state: bool):</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Set the LED on or off.</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state (bool): True to turn on, False to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self.led.value</a:t>
            </a:r>
            <a:r>
              <a:rPr lang="en-US" sz="2000" dirty="0">
                <a:latin typeface="Consolas" panose="020B0609020204030204" pitchFamily="49" charset="0"/>
              </a:rPr>
              <a:t>(1 if state else 0)</a:t>
            </a:r>
            <a:endParaRPr lang="en-AU" sz="2000" dirty="0">
              <a:latin typeface="Consolas" panose="020B0609020204030204" pitchFamily="49" charset="0"/>
            </a:endParaRPr>
          </a:p>
        </p:txBody>
      </p:sp>
      <p:sp>
        <p:nvSpPr>
          <p:cNvPr id="4" name="Text Placeholder 3">
            <a:extLst>
              <a:ext uri="{FF2B5EF4-FFF2-40B4-BE49-F238E27FC236}">
                <a16:creationId xmlns:a16="http://schemas.microsoft.com/office/drawing/2014/main" id="{EE3354F0-A2FF-5A4E-236E-2A1421BF7811}"/>
              </a:ext>
            </a:extLst>
          </p:cNvPr>
          <p:cNvSpPr>
            <a:spLocks noGrp="1"/>
          </p:cNvSpPr>
          <p:nvPr>
            <p:ph type="body" sz="half" idx="2"/>
          </p:nvPr>
        </p:nvSpPr>
        <p:spPr/>
        <p:txBody>
          <a:bodyPr/>
          <a:lstStyle/>
          <a:p>
            <a:r>
              <a:rPr lang="en-US" b="1" dirty="0"/>
              <a:t>Class-level docstring</a:t>
            </a:r>
            <a:r>
              <a:rPr lang="en-US" dirty="0"/>
              <a:t>: Briefly describes what the Class represents and lists its attributes and methods.</a:t>
            </a:r>
          </a:p>
          <a:p>
            <a:r>
              <a:rPr lang="en-US" b="1" dirty="0"/>
              <a:t>Constructor docstring</a:t>
            </a:r>
            <a:r>
              <a:rPr lang="en-US" dirty="0"/>
              <a:t>: Explains what parameters are needed to create an instance.</a:t>
            </a:r>
          </a:p>
          <a:p>
            <a:r>
              <a:rPr lang="en-US" b="1" dirty="0"/>
              <a:t>Method docstrings</a:t>
            </a:r>
            <a:r>
              <a:rPr lang="en-US" dirty="0"/>
              <a:t>: Describe what each method does and what parameters it takes.</a:t>
            </a:r>
            <a:endParaRPr lang="en-AU" dirty="0"/>
          </a:p>
        </p:txBody>
      </p:sp>
      <p:pic>
        <p:nvPicPr>
          <p:cNvPr id="27" name="Audio 26">
            <a:hlinkClick r:id="" action="ppaction://media"/>
            <a:extLst>
              <a:ext uri="{FF2B5EF4-FFF2-40B4-BE49-F238E27FC236}">
                <a16:creationId xmlns:a16="http://schemas.microsoft.com/office/drawing/2014/main" id="{66B5FC9B-4686-A78A-B577-26009E6CD0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6" name="Picture 2" descr="388,500+ Pause Symbol Stock Photos, Pictures &amp; Royalty-Free ...">
            <a:extLst>
              <a:ext uri="{FF2B5EF4-FFF2-40B4-BE49-F238E27FC236}">
                <a16:creationId xmlns:a16="http://schemas.microsoft.com/office/drawing/2014/main" id="{85C04C7C-AFDE-4345-350F-3F3059D7ACD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147905"/>
      </p:ext>
    </p:extLst>
  </p:cSld>
  <p:clrMapOvr>
    <a:masterClrMapping/>
  </p:clrMapOvr>
  <mc:AlternateContent xmlns:mc="http://schemas.openxmlformats.org/markup-compatibility/2006">
    <mc:Choice xmlns:p14="http://schemas.microsoft.com/office/powerpoint/2010/main" Requires="p14">
      <p:transition spd="slow" p14:dur="2000" advTm="44885"/>
    </mc:Choice>
    <mc:Fallback>
      <p:transition spd="slow" advTm="44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2025-06-18 17-12-29">
            <a:hlinkClick r:id="" action="ppaction://media"/>
            <a:extLst>
              <a:ext uri="{FF2B5EF4-FFF2-40B4-BE49-F238E27FC236}">
                <a16:creationId xmlns:a16="http://schemas.microsoft.com/office/drawing/2014/main" id="{76033039-188C-FCCE-A0FC-3BC3C54A84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303052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Abstraction</a:t>
            </a:r>
          </a:p>
          <a:p>
            <a:r>
              <a:rPr lang="en-US" dirty="0"/>
              <a:t>Non blocking methods</a:t>
            </a:r>
          </a:p>
          <a:p>
            <a:r>
              <a:rPr lang="en-US" dirty="0"/>
              <a:t>Complete and Unit Test </a:t>
            </a:r>
            <a:r>
              <a:rPr lang="en-US" dirty="0" err="1"/>
              <a:t>Led_Light</a:t>
            </a:r>
            <a:r>
              <a:rPr lang="en-US" dirty="0"/>
              <a:t> Class</a:t>
            </a:r>
          </a:p>
          <a:p>
            <a:r>
              <a:rPr lang="en-US" dirty="0"/>
              <a:t>Documentation</a:t>
            </a:r>
          </a:p>
        </p:txBody>
      </p:sp>
      <p:pic>
        <p:nvPicPr>
          <p:cNvPr id="4" name="Audio 3">
            <a:hlinkClick r:id="" action="ppaction://media"/>
            <a:extLst>
              <a:ext uri="{FF2B5EF4-FFF2-40B4-BE49-F238E27FC236}">
                <a16:creationId xmlns:a16="http://schemas.microsoft.com/office/drawing/2014/main" id="{054A118E-C3C5-966E-B81E-30CE861DCE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5014069"/>
      </p:ext>
    </p:extLst>
  </p:cSld>
  <p:clrMapOvr>
    <a:masterClrMapping/>
  </p:clrMapOvr>
  <mc:AlternateContent xmlns:mc="http://schemas.openxmlformats.org/markup-compatibility/2006">
    <mc:Choice xmlns:p14="http://schemas.microsoft.com/office/powerpoint/2010/main" Requires="p14">
      <p:transition spd="slow" p14:dur="2000" advTm="10770"/>
    </mc:Choice>
    <mc:Fallback>
      <p:transition spd="slow" advTm="10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6937B-AE08-CEA9-288B-A7E12B6EEC9E}"/>
              </a:ext>
            </a:extLst>
          </p:cNvPr>
          <p:cNvSpPr>
            <a:spLocks noGrp="1"/>
          </p:cNvSpPr>
          <p:nvPr>
            <p:ph type="title"/>
          </p:nvPr>
        </p:nvSpPr>
        <p:spPr/>
        <p:txBody>
          <a:bodyPr/>
          <a:lstStyle/>
          <a:p>
            <a:r>
              <a:rPr lang="en-AU" dirty="0"/>
              <a:t>Abstraction</a:t>
            </a:r>
          </a:p>
        </p:txBody>
      </p:sp>
      <p:sp>
        <p:nvSpPr>
          <p:cNvPr id="2" name="Content Placeholder 1">
            <a:extLst>
              <a:ext uri="{FF2B5EF4-FFF2-40B4-BE49-F238E27FC236}">
                <a16:creationId xmlns:a16="http://schemas.microsoft.com/office/drawing/2014/main" id="{4481EFF5-5670-D5D5-E8BD-822601FCA247}"/>
              </a:ext>
            </a:extLst>
          </p:cNvPr>
          <p:cNvSpPr>
            <a:spLocks noGrp="1"/>
          </p:cNvSpPr>
          <p:nvPr>
            <p:ph idx="1"/>
          </p:nvPr>
        </p:nvSpPr>
        <p:spPr/>
        <p:txBody>
          <a:bodyPr>
            <a:normAutofit fontScale="92500" lnSpcReduction="10000"/>
          </a:bodyPr>
          <a:lstStyle/>
          <a:p>
            <a:pPr marL="0" indent="0">
              <a:buNone/>
            </a:pPr>
            <a:r>
              <a:rPr lang="en-US" dirty="0"/>
              <a:t>Abstraction in Object-Oriented Programming (OOP) is a principle that focuses on exposing only the essential features of an object while hiding the unnecessary details. The primary goal is to offer a simplified, high-level interface for interacting with complex systems, thereby making your code easier to use and understand.</a:t>
            </a:r>
          </a:p>
          <a:p>
            <a:pPr marL="0" indent="0">
              <a:buNone/>
            </a:pPr>
            <a:endParaRPr lang="en-US" dirty="0"/>
          </a:p>
          <a:p>
            <a:pPr>
              <a:buFontTx/>
              <a:buChar char="-"/>
            </a:pPr>
            <a:r>
              <a:rPr lang="en-US" dirty="0"/>
              <a:t>What vs. How: Abstraction tells you what an object does, not how it does it.</a:t>
            </a:r>
          </a:p>
          <a:p>
            <a:pPr>
              <a:buFontTx/>
              <a:buChar char="-"/>
            </a:pPr>
            <a:r>
              <a:rPr lang="en-US" dirty="0"/>
              <a:t>Simplification: It reduces complexity by hiding implementation details.</a:t>
            </a:r>
          </a:p>
          <a:p>
            <a:pPr>
              <a:buFontTx/>
              <a:buChar char="-"/>
            </a:pPr>
            <a:r>
              <a:rPr lang="en-US" dirty="0"/>
              <a:t>Interface: Abstraction is often achieved by hiding the complex implementation and providing only the interface methods or attributes.</a:t>
            </a:r>
          </a:p>
        </p:txBody>
      </p:sp>
      <p:pic>
        <p:nvPicPr>
          <p:cNvPr id="14" name="Audio 13">
            <a:hlinkClick r:id="" action="ppaction://media"/>
            <a:extLst>
              <a:ext uri="{FF2B5EF4-FFF2-40B4-BE49-F238E27FC236}">
                <a16:creationId xmlns:a16="http://schemas.microsoft.com/office/drawing/2014/main" id="{08AD57D3-63B7-40D0-2100-8B387E63D2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9071505"/>
      </p:ext>
    </p:extLst>
  </p:cSld>
  <p:clrMapOvr>
    <a:masterClrMapping/>
  </p:clrMapOvr>
  <mc:AlternateContent xmlns:mc="http://schemas.openxmlformats.org/markup-compatibility/2006">
    <mc:Choice xmlns:p14="http://schemas.microsoft.com/office/powerpoint/2010/main" Requires="p14">
      <p:transition spd="slow" p14:dur="2000" advTm="21937"/>
    </mc:Choice>
    <mc:Fallback>
      <p:transition spd="slow" advTm="2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new files</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v04.py in project\</a:t>
            </a:r>
            <a:r>
              <a:rPr lang="en-US" dirty="0" err="1"/>
              <a:t>py_scripts</a:t>
            </a:r>
            <a:r>
              <a:rPr lang="en-US" dirty="0"/>
              <a:t>\</a:t>
            </a:r>
          </a:p>
          <a:p>
            <a:r>
              <a:rPr lang="en-US" dirty="0"/>
              <a:t>led_light.py in project\lib\</a:t>
            </a:r>
          </a:p>
          <a:p>
            <a:r>
              <a:rPr lang="en-US" dirty="0"/>
              <a:t>Then copy the relevant imports and Class to led_light.py</a:t>
            </a:r>
          </a:p>
        </p:txBody>
      </p:sp>
      <p:pic>
        <p:nvPicPr>
          <p:cNvPr id="3" name="Picture 2">
            <a:extLst>
              <a:ext uri="{FF2B5EF4-FFF2-40B4-BE49-F238E27FC236}">
                <a16:creationId xmlns:a16="http://schemas.microsoft.com/office/drawing/2014/main" id="{0A4946D7-D489-5D8A-F199-89C94DED1838}"/>
              </a:ext>
            </a:extLst>
          </p:cNvPr>
          <p:cNvPicPr>
            <a:picLocks noChangeAspect="1"/>
          </p:cNvPicPr>
          <p:nvPr/>
        </p:nvPicPr>
        <p:blipFill>
          <a:blip r:embed="rId5"/>
          <a:stretch>
            <a:fillRect/>
          </a:stretch>
        </p:blipFill>
        <p:spPr>
          <a:xfrm>
            <a:off x="5846906" y="783235"/>
            <a:ext cx="5419808" cy="5291530"/>
          </a:xfrm>
          <a:prstGeom prst="rect">
            <a:avLst/>
          </a:prstGeom>
        </p:spPr>
      </p:pic>
      <p:pic>
        <p:nvPicPr>
          <p:cNvPr id="28" name="Audio 27">
            <a:hlinkClick r:id="" action="ppaction://media"/>
            <a:extLst>
              <a:ext uri="{FF2B5EF4-FFF2-40B4-BE49-F238E27FC236}">
                <a16:creationId xmlns:a16="http://schemas.microsoft.com/office/drawing/2014/main" id="{99C05D6F-FBD8-4AF3-1C3A-39FC901049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9990195"/>
      </p:ext>
    </p:extLst>
  </p:cSld>
  <p:clrMapOvr>
    <a:masterClrMapping/>
  </p:clrMapOvr>
  <mc:AlternateContent xmlns:mc="http://schemas.openxmlformats.org/markup-compatibility/2006">
    <mc:Choice xmlns:p14="http://schemas.microsoft.com/office/powerpoint/2010/main" Requires="p14">
      <p:transition spd="slow" p14:dur="2000" advTm="20163"/>
    </mc:Choice>
    <mc:Fallback>
      <p:transition spd="slow" advTm="20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452-9F4E-B055-718A-F19667AF518D}"/>
              </a:ext>
            </a:extLst>
          </p:cNvPr>
          <p:cNvSpPr>
            <a:spLocks noGrp="1"/>
          </p:cNvSpPr>
          <p:nvPr>
            <p:ph type="title"/>
          </p:nvPr>
        </p:nvSpPr>
        <p:spPr/>
        <p:txBody>
          <a:bodyPr/>
          <a:lstStyle/>
          <a:p>
            <a:r>
              <a:rPr lang="en-AU" dirty="0"/>
              <a:t>Test the abstraction</a:t>
            </a:r>
          </a:p>
        </p:txBody>
      </p:sp>
      <p:sp>
        <p:nvSpPr>
          <p:cNvPr id="3" name="Content Placeholder 2">
            <a:extLst>
              <a:ext uri="{FF2B5EF4-FFF2-40B4-BE49-F238E27FC236}">
                <a16:creationId xmlns:a16="http://schemas.microsoft.com/office/drawing/2014/main" id="{DD04821B-3CDE-B72D-FD94-23B33CD0F272}"/>
              </a:ext>
            </a:extLst>
          </p:cNvPr>
          <p:cNvSpPr>
            <a:spLocks noGrp="1"/>
          </p:cNvSpPr>
          <p:nvPr>
            <p:ph idx="1"/>
          </p:nvPr>
        </p:nvSpPr>
        <p:spPr/>
        <p:txBody>
          <a:bodyPr>
            <a:normAutofit fontScale="92500" lnSpcReduction="20000"/>
          </a:bodyPr>
          <a:lstStyle/>
          <a:p>
            <a:pPr marL="0" indent="0">
              <a:lnSpc>
                <a:spcPct val="120000"/>
              </a:lnSpc>
              <a:spcBef>
                <a:spcPts val="0"/>
              </a:spcBef>
              <a:buNone/>
            </a:pPr>
            <a:r>
              <a:rPr lang="en-AU" sz="2400" dirty="0">
                <a:latin typeface="Consolas" panose="020B0609020204030204" pitchFamily="49" charset="0"/>
              </a:rPr>
              <a:t>from </a:t>
            </a:r>
            <a:r>
              <a:rPr lang="en-AU" sz="2400" dirty="0" err="1">
                <a:latin typeface="Consolas" panose="020B0609020204030204" pitchFamily="49" charset="0"/>
              </a:rPr>
              <a:t>led_light</a:t>
            </a:r>
            <a:r>
              <a:rPr lang="en-AU" sz="2400" dirty="0">
                <a:latin typeface="Consolas" panose="020B0609020204030204" pitchFamily="49" charset="0"/>
              </a:rPr>
              <a:t> import </a:t>
            </a:r>
            <a:r>
              <a:rPr lang="en-AU" sz="2400" dirty="0" err="1">
                <a:latin typeface="Consolas" panose="020B0609020204030204" pitchFamily="49" charset="0"/>
              </a:rPr>
              <a:t>Led_Light</a:t>
            </a:r>
            <a:endParaRPr lang="en-AU" sz="2400" dirty="0">
              <a:latin typeface="Consolas" panose="020B0609020204030204" pitchFamily="49" charset="0"/>
            </a:endParaRPr>
          </a:p>
          <a:p>
            <a:pPr marL="0" indent="0">
              <a:lnSpc>
                <a:spcPct val="120000"/>
              </a:lnSpc>
              <a:spcBef>
                <a:spcPts val="0"/>
              </a:spcBef>
              <a:buNone/>
            </a:pPr>
            <a:r>
              <a:rPr lang="en-AU" sz="2400" dirty="0">
                <a:latin typeface="Consolas" panose="020B0609020204030204" pitchFamily="49" charset="0"/>
              </a:rPr>
              <a:t>from time import sleep</a:t>
            </a:r>
          </a:p>
          <a:p>
            <a:pPr marL="0" indent="0">
              <a:lnSpc>
                <a:spcPct val="120000"/>
              </a:lnSpc>
              <a:spcBef>
                <a:spcPts val="0"/>
              </a:spcBef>
              <a:buNone/>
            </a:pPr>
            <a:endParaRPr lang="en-AU" sz="2400" dirty="0">
              <a:latin typeface="Consolas" panose="020B0609020204030204" pitchFamily="49" charset="0"/>
            </a:endParaRPr>
          </a:p>
          <a:p>
            <a:pPr marL="0" indent="0">
              <a:lnSpc>
                <a:spcPct val="120000"/>
              </a:lnSpc>
              <a:spcBef>
                <a:spcPts val="0"/>
              </a:spcBef>
              <a:buNone/>
            </a:pPr>
            <a:r>
              <a:rPr lang="en-AU" sz="2400" dirty="0" err="1">
                <a:latin typeface="Consolas" panose="020B0609020204030204" pitchFamily="49" charset="0"/>
              </a:rPr>
              <a:t>red_light</a:t>
            </a:r>
            <a:r>
              <a:rPr lang="en-AU" sz="2400" dirty="0">
                <a:latin typeface="Consolas" panose="020B0609020204030204" pitchFamily="49" charset="0"/>
              </a:rPr>
              <a:t> = </a:t>
            </a:r>
            <a:r>
              <a:rPr lang="en-AU" sz="2400" dirty="0" err="1">
                <a:latin typeface="Consolas" panose="020B0609020204030204" pitchFamily="49" charset="0"/>
              </a:rPr>
              <a:t>Led_Light</a:t>
            </a:r>
            <a:r>
              <a:rPr lang="en-AU" sz="2400" dirty="0">
                <a:latin typeface="Consolas" panose="020B0609020204030204" pitchFamily="49" charset="0"/>
              </a:rPr>
              <a:t>(3, True, True)</a:t>
            </a:r>
          </a:p>
          <a:p>
            <a:pPr marL="0" indent="0">
              <a:lnSpc>
                <a:spcPct val="120000"/>
              </a:lnSpc>
              <a:spcBef>
                <a:spcPts val="0"/>
              </a:spcBef>
              <a:buNone/>
            </a:pPr>
            <a:endParaRPr lang="en-AU" sz="2400" dirty="0">
              <a:latin typeface="Consolas" panose="020B0609020204030204" pitchFamily="49" charset="0"/>
            </a:endParaRPr>
          </a:p>
          <a:p>
            <a:pPr marL="0" indent="0">
              <a:lnSpc>
                <a:spcPct val="120000"/>
              </a:lnSpc>
              <a:spcBef>
                <a:spcPts val="0"/>
              </a:spcBef>
              <a:buNone/>
            </a:pPr>
            <a:r>
              <a:rPr lang="en-AU" sz="2400" dirty="0">
                <a:latin typeface="Consolas" panose="020B0609020204030204" pitchFamily="49" charset="0"/>
              </a:rPr>
              <a:t>while True:</a:t>
            </a:r>
          </a:p>
          <a:p>
            <a:pPr marL="0" indent="0">
              <a:lnSpc>
                <a:spcPct val="120000"/>
              </a:lnSpc>
              <a:spcBef>
                <a:spcPts val="0"/>
              </a:spcBef>
              <a:buNone/>
            </a:pPr>
            <a:r>
              <a:rPr lang="en-AU" sz="2400" dirty="0">
                <a:latin typeface="Consolas" panose="020B0609020204030204" pitchFamily="49" charset="0"/>
              </a:rPr>
              <a:t>    print(</a:t>
            </a:r>
            <a:r>
              <a:rPr lang="en-AU" sz="2400" dirty="0" err="1">
                <a:latin typeface="Consolas" panose="020B0609020204030204" pitchFamily="49" charset="0"/>
              </a:rPr>
              <a:t>red_light.led_light_state</a:t>
            </a:r>
            <a:r>
              <a:rPr lang="en-AU" sz="2400" dirty="0">
                <a:latin typeface="Consolas" panose="020B0609020204030204" pitchFamily="49" charset="0"/>
              </a:rPr>
              <a:t>)</a:t>
            </a:r>
          </a:p>
          <a:p>
            <a:pPr marL="0" indent="0">
              <a:lnSpc>
                <a:spcPct val="120000"/>
              </a:lnSpc>
              <a:spcBef>
                <a:spcPts val="0"/>
              </a:spcBef>
              <a:buNone/>
            </a:pPr>
            <a:r>
              <a:rPr lang="en-AU" sz="2400" dirty="0">
                <a:latin typeface="Consolas" panose="020B0609020204030204" pitchFamily="49" charset="0"/>
              </a:rPr>
              <a:t>    </a:t>
            </a:r>
            <a:r>
              <a:rPr lang="en-AU" sz="2400" dirty="0" err="1">
                <a:latin typeface="Consolas" panose="020B0609020204030204" pitchFamily="49" charset="0"/>
              </a:rPr>
              <a:t>red_light.led_light_state</a:t>
            </a:r>
            <a:r>
              <a:rPr lang="en-AU" sz="2400" dirty="0">
                <a:latin typeface="Consolas" panose="020B0609020204030204" pitchFamily="49" charset="0"/>
              </a:rPr>
              <a:t> = 1</a:t>
            </a:r>
          </a:p>
          <a:p>
            <a:pPr marL="0" indent="0">
              <a:lnSpc>
                <a:spcPct val="120000"/>
              </a:lnSpc>
              <a:spcBef>
                <a:spcPts val="0"/>
              </a:spcBef>
              <a:buNone/>
            </a:pPr>
            <a:r>
              <a:rPr lang="en-AU" sz="2400" dirty="0">
                <a:latin typeface="Consolas" panose="020B0609020204030204" pitchFamily="49" charset="0"/>
              </a:rPr>
              <a:t>    sleep(0.25)</a:t>
            </a:r>
          </a:p>
          <a:p>
            <a:pPr marL="0" indent="0">
              <a:lnSpc>
                <a:spcPct val="120000"/>
              </a:lnSpc>
              <a:spcBef>
                <a:spcPts val="0"/>
              </a:spcBef>
              <a:buNone/>
            </a:pPr>
            <a:r>
              <a:rPr lang="en-AU" sz="2400" dirty="0">
                <a:latin typeface="Consolas" panose="020B0609020204030204" pitchFamily="49" charset="0"/>
              </a:rPr>
              <a:t>    print(</a:t>
            </a:r>
            <a:r>
              <a:rPr lang="en-AU" sz="2400" dirty="0" err="1">
                <a:latin typeface="Consolas" panose="020B0609020204030204" pitchFamily="49" charset="0"/>
              </a:rPr>
              <a:t>red_light.led_light_state</a:t>
            </a:r>
            <a:r>
              <a:rPr lang="en-AU" sz="2400" dirty="0">
                <a:latin typeface="Consolas" panose="020B0609020204030204" pitchFamily="49" charset="0"/>
              </a:rPr>
              <a:t>)</a:t>
            </a:r>
          </a:p>
          <a:p>
            <a:pPr marL="0" indent="0">
              <a:lnSpc>
                <a:spcPct val="120000"/>
              </a:lnSpc>
              <a:spcBef>
                <a:spcPts val="0"/>
              </a:spcBef>
              <a:buNone/>
            </a:pPr>
            <a:r>
              <a:rPr lang="en-AU" sz="2400" dirty="0">
                <a:latin typeface="Consolas" panose="020B0609020204030204" pitchFamily="49" charset="0"/>
              </a:rPr>
              <a:t>    </a:t>
            </a:r>
            <a:r>
              <a:rPr lang="en-AU" sz="2400" dirty="0" err="1">
                <a:latin typeface="Consolas" panose="020B0609020204030204" pitchFamily="49" charset="0"/>
              </a:rPr>
              <a:t>red_light.led_light_state</a:t>
            </a:r>
            <a:r>
              <a:rPr lang="en-AU" sz="2400" dirty="0">
                <a:latin typeface="Consolas" panose="020B0609020204030204" pitchFamily="49" charset="0"/>
              </a:rPr>
              <a:t> = 0</a:t>
            </a:r>
          </a:p>
          <a:p>
            <a:pPr marL="0" indent="0">
              <a:lnSpc>
                <a:spcPct val="120000"/>
              </a:lnSpc>
              <a:spcBef>
                <a:spcPts val="0"/>
              </a:spcBef>
              <a:buNone/>
            </a:pPr>
            <a:r>
              <a:rPr lang="en-AU" sz="2400" dirty="0">
                <a:latin typeface="Consolas" panose="020B0609020204030204" pitchFamily="49" charset="0"/>
              </a:rPr>
              <a:t>    sleep(0.25)</a:t>
            </a:r>
          </a:p>
        </p:txBody>
      </p:sp>
      <p:pic>
        <p:nvPicPr>
          <p:cNvPr id="4" name="Picture 2" descr="388,500+ Pause Symbol Stock Photos, Pictures &amp; Royalty-Free ...">
            <a:extLst>
              <a:ext uri="{FF2B5EF4-FFF2-40B4-BE49-F238E27FC236}">
                <a16:creationId xmlns:a16="http://schemas.microsoft.com/office/drawing/2014/main" id="{8C5C6E75-0015-4C9F-E276-91CD8F97975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262403B-4C0B-A71A-B29E-977F7DFE267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0987726"/>
      </p:ext>
    </p:extLst>
  </p:cSld>
  <p:clrMapOvr>
    <a:masterClrMapping/>
  </p:clrMapOvr>
  <mc:AlternateContent xmlns:mc="http://schemas.openxmlformats.org/markup-compatibility/2006">
    <mc:Choice xmlns:p14="http://schemas.microsoft.com/office/powerpoint/2010/main" Requires="p14">
      <p:transition spd="slow" p14:dur="2000" advTm="12771"/>
    </mc:Choice>
    <mc:Fallback>
      <p:transition spd="slow" advTm="12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452-9F4E-B055-718A-F19667AF518D}"/>
              </a:ext>
            </a:extLst>
          </p:cNvPr>
          <p:cNvSpPr>
            <a:spLocks noGrp="1"/>
          </p:cNvSpPr>
          <p:nvPr>
            <p:ph type="title"/>
          </p:nvPr>
        </p:nvSpPr>
        <p:spPr/>
        <p:txBody>
          <a:bodyPr/>
          <a:lstStyle/>
          <a:p>
            <a:r>
              <a:rPr lang="en-AU" dirty="0"/>
              <a:t>Add a </a:t>
            </a:r>
            <a:r>
              <a:rPr lang="en-AU" dirty="0" err="1"/>
              <a:t>led_light_state</a:t>
            </a:r>
            <a:r>
              <a:rPr lang="en-AU" dirty="0"/>
              <a:t> time attribute </a:t>
            </a:r>
          </a:p>
        </p:txBody>
      </p:sp>
      <p:sp>
        <p:nvSpPr>
          <p:cNvPr id="3" name="Content Placeholder 2">
            <a:extLst>
              <a:ext uri="{FF2B5EF4-FFF2-40B4-BE49-F238E27FC236}">
                <a16:creationId xmlns:a16="http://schemas.microsoft.com/office/drawing/2014/main" id="{DD04821B-3CDE-B72D-FD94-23B33CD0F272}"/>
              </a:ext>
            </a:extLst>
          </p:cNvPr>
          <p:cNvSpPr>
            <a:spLocks noGrp="1"/>
          </p:cNvSpPr>
          <p:nvPr>
            <p:ph idx="1"/>
          </p:nvPr>
        </p:nvSpPr>
        <p:spPr/>
        <p:txBody>
          <a:bodyPr>
            <a:normAutofit/>
          </a:bodyPr>
          <a:lstStyle/>
          <a:p>
            <a:pPr marL="0" indent="0">
              <a:lnSpc>
                <a:spcPct val="100000"/>
              </a:lnSpc>
              <a:spcBef>
                <a:spcPts val="0"/>
              </a:spcBef>
              <a:buNone/>
            </a:pPr>
            <a:r>
              <a:rPr lang="en-AU" sz="2400" dirty="0">
                <a:latin typeface="Consolas" panose="020B0609020204030204" pitchFamily="49" charset="0"/>
              </a:rPr>
              <a:t>Class </a:t>
            </a:r>
            <a:r>
              <a:rPr lang="en-AU" sz="2400" dirty="0" err="1">
                <a:latin typeface="Consolas" panose="020B0609020204030204" pitchFamily="49" charset="0"/>
              </a:rPr>
              <a:t>Led_Light</a:t>
            </a:r>
            <a:r>
              <a:rPr lang="en-AU" sz="2400" dirty="0">
                <a:latin typeface="Consolas" panose="020B0609020204030204" pitchFamily="49" charset="0"/>
              </a:rPr>
              <a:t>(Pin):</a:t>
            </a:r>
          </a:p>
          <a:p>
            <a:pPr marL="0" indent="0">
              <a:lnSpc>
                <a:spcPct val="100000"/>
              </a:lnSpc>
              <a:spcBef>
                <a:spcPts val="0"/>
              </a:spcBef>
              <a:buNone/>
            </a:pPr>
            <a:r>
              <a:rPr lang="en-AU" sz="2400" dirty="0">
                <a:latin typeface="Consolas" panose="020B0609020204030204" pitchFamily="49" charset="0"/>
              </a:rPr>
              <a:t># Sub Class inherits the Super 'Pin' Class</a:t>
            </a:r>
          </a:p>
          <a:p>
            <a:pPr marL="457200" lvl="1" indent="0">
              <a:lnSpc>
                <a:spcPct val="100000"/>
              </a:lnSpc>
              <a:spcBef>
                <a:spcPts val="0"/>
              </a:spcBef>
              <a:buNone/>
            </a:pPr>
            <a:r>
              <a:rPr lang="en-AU" dirty="0">
                <a:latin typeface="Consolas" panose="020B0609020204030204" pitchFamily="49" charset="0"/>
              </a:rPr>
              <a:t>def __</a:t>
            </a:r>
            <a:r>
              <a:rPr lang="en-AU" dirty="0" err="1">
                <a:latin typeface="Consolas" panose="020B0609020204030204" pitchFamily="49" charset="0"/>
              </a:rPr>
              <a:t>init</a:t>
            </a:r>
            <a:r>
              <a:rPr lang="en-AU" dirty="0">
                <a:latin typeface="Consolas" panose="020B0609020204030204" pitchFamily="49" charset="0"/>
              </a:rPr>
              <a:t>__(self, pin, flashing=False, debug=False):</a:t>
            </a:r>
          </a:p>
          <a:p>
            <a:pPr marL="914400" lvl="2" indent="0">
              <a:lnSpc>
                <a:spcPct val="100000"/>
              </a:lnSpc>
              <a:spcBef>
                <a:spcPts val="0"/>
              </a:spcBef>
              <a:buNone/>
            </a:pPr>
            <a:r>
              <a:rPr lang="en-AU" sz="2400" dirty="0">
                <a:latin typeface="Consolas" panose="020B0609020204030204" pitchFamily="49" charset="0"/>
              </a:rPr>
              <a:t>super().__</a:t>
            </a:r>
            <a:r>
              <a:rPr lang="en-AU" sz="2400" dirty="0" err="1">
                <a:latin typeface="Consolas" panose="020B0609020204030204" pitchFamily="49" charset="0"/>
              </a:rPr>
              <a:t>init</a:t>
            </a:r>
            <a:r>
              <a:rPr lang="en-AU" sz="2400" dirty="0">
                <a:latin typeface="Consolas" panose="020B0609020204030204" pitchFamily="49" charset="0"/>
              </a:rPr>
              <a:t>__(pin, </a:t>
            </a:r>
            <a:r>
              <a:rPr lang="en-AU" sz="2400" dirty="0" err="1">
                <a:latin typeface="Consolas" panose="020B0609020204030204" pitchFamily="49" charset="0"/>
              </a:rPr>
              <a:t>Pin.OUT</a:t>
            </a:r>
            <a:r>
              <a:rPr lang="en-AU" sz="2400" dirty="0">
                <a:latin typeface="Consolas" panose="020B0609020204030204" pitchFamily="49" charset="0"/>
              </a:rPr>
              <a:t>)</a:t>
            </a:r>
          </a:p>
          <a:p>
            <a:pPr marL="914400" lvl="2" indent="0">
              <a:lnSpc>
                <a:spcPct val="100000"/>
              </a:lnSpc>
              <a:spcBef>
                <a:spcPts val="0"/>
              </a:spcBef>
              <a:buNone/>
            </a:pPr>
            <a:r>
              <a:rPr lang="en-AU" sz="2400" dirty="0" err="1">
                <a:latin typeface="Consolas" panose="020B0609020204030204" pitchFamily="49" charset="0"/>
              </a:rPr>
              <a:t>self.led_light_state</a:t>
            </a:r>
            <a:endParaRPr lang="en-AU" sz="2400" dirty="0">
              <a:latin typeface="Consolas" panose="020B0609020204030204" pitchFamily="49" charset="0"/>
            </a:endParaRPr>
          </a:p>
          <a:p>
            <a:pPr marL="914400" lvl="2" indent="0">
              <a:lnSpc>
                <a:spcPct val="100000"/>
              </a:lnSpc>
              <a:spcBef>
                <a:spcPts val="0"/>
              </a:spcBef>
              <a:buNone/>
            </a:pPr>
            <a:r>
              <a:rPr lang="en-AU" sz="2400" dirty="0" err="1">
                <a:latin typeface="Consolas" panose="020B0609020204030204" pitchFamily="49" charset="0"/>
              </a:rPr>
              <a:t>self.__debug</a:t>
            </a:r>
            <a:r>
              <a:rPr lang="en-AU" sz="2400" dirty="0">
                <a:latin typeface="Consolas" panose="020B0609020204030204" pitchFamily="49" charset="0"/>
              </a:rPr>
              <a:t> = debug</a:t>
            </a:r>
          </a:p>
          <a:p>
            <a:pPr marL="914400" lvl="2" indent="0">
              <a:lnSpc>
                <a:spcPct val="100000"/>
              </a:lnSpc>
              <a:spcBef>
                <a:spcPts val="0"/>
              </a:spcBef>
              <a:buNone/>
            </a:pPr>
            <a:r>
              <a:rPr lang="en-AU" sz="2400" dirty="0" err="1">
                <a:latin typeface="Consolas" panose="020B0609020204030204" pitchFamily="49" charset="0"/>
              </a:rPr>
              <a:t>self.__pin</a:t>
            </a:r>
            <a:r>
              <a:rPr lang="en-AU" sz="2400" dirty="0">
                <a:latin typeface="Consolas" panose="020B0609020204030204" pitchFamily="49" charset="0"/>
              </a:rPr>
              <a:t> = pin</a:t>
            </a:r>
          </a:p>
          <a:p>
            <a:pPr marL="914400" lvl="2" indent="0">
              <a:lnSpc>
                <a:spcPct val="100000"/>
              </a:lnSpc>
              <a:spcBef>
                <a:spcPts val="0"/>
              </a:spcBef>
              <a:buNone/>
            </a:pPr>
            <a:r>
              <a:rPr lang="en-AU" sz="2400" dirty="0" err="1">
                <a:latin typeface="Consolas" panose="020B0609020204030204" pitchFamily="49" charset="0"/>
              </a:rPr>
              <a:t>self.__flashing</a:t>
            </a:r>
            <a:r>
              <a:rPr lang="en-AU" sz="2400" dirty="0">
                <a:latin typeface="Consolas" panose="020B0609020204030204" pitchFamily="49" charset="0"/>
              </a:rPr>
              <a:t> = flashing</a:t>
            </a:r>
          </a:p>
          <a:p>
            <a:pPr marL="914400" lvl="2" indent="0">
              <a:lnSpc>
                <a:spcPct val="100000"/>
              </a:lnSpc>
              <a:spcBef>
                <a:spcPts val="0"/>
              </a:spcBef>
              <a:buNone/>
            </a:pPr>
            <a:r>
              <a:rPr lang="en-US" sz="2400" dirty="0">
                <a:solidFill>
                  <a:srgbClr val="FF0000"/>
                </a:solidFill>
                <a:latin typeface="Consolas" panose="020B0609020204030204" pitchFamily="49" charset="0"/>
              </a:rPr>
              <a:t>self.__</a:t>
            </a:r>
            <a:r>
              <a:rPr lang="en-US" sz="2400" dirty="0" err="1">
                <a:solidFill>
                  <a:srgbClr val="FF0000"/>
                </a:solidFill>
                <a:latin typeface="Consolas" panose="020B0609020204030204" pitchFamily="49" charset="0"/>
              </a:rPr>
              <a:t>last_toggle_time</a:t>
            </a:r>
            <a:r>
              <a:rPr lang="en-US" sz="2400" dirty="0">
                <a:solidFill>
                  <a:srgbClr val="FF0000"/>
                </a:solidFill>
                <a:latin typeface="Consolas" panose="020B0609020204030204" pitchFamily="49" charset="0"/>
              </a:rPr>
              <a:t> = time()</a:t>
            </a:r>
            <a:endParaRPr lang="en-AU" sz="2400" dirty="0">
              <a:solidFill>
                <a:srgbClr val="FF0000"/>
              </a:solidFill>
              <a:latin typeface="Consolas" panose="020B0609020204030204" pitchFamily="49" charset="0"/>
            </a:endParaRPr>
          </a:p>
        </p:txBody>
      </p:sp>
      <p:pic>
        <p:nvPicPr>
          <p:cNvPr id="4" name="Picture 2" descr="388,500+ Pause Symbol Stock Photos, Pictures &amp; Royalty-Free ...">
            <a:extLst>
              <a:ext uri="{FF2B5EF4-FFF2-40B4-BE49-F238E27FC236}">
                <a16:creationId xmlns:a16="http://schemas.microsoft.com/office/drawing/2014/main" id="{D7E496EE-30AB-93AB-E3AA-6DA52C30D2B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FF67E34B-1995-28C8-E6FB-3DD80D27DE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7520736"/>
      </p:ext>
    </p:extLst>
  </p:cSld>
  <p:clrMapOvr>
    <a:masterClrMapping/>
  </p:clrMapOvr>
  <mc:AlternateContent xmlns:mc="http://schemas.openxmlformats.org/markup-compatibility/2006">
    <mc:Choice xmlns:p14="http://schemas.microsoft.com/office/powerpoint/2010/main" Requires="p14">
      <p:transition spd="slow" p14:dur="2000" advTm="12050"/>
    </mc:Choice>
    <mc:Fallback>
      <p:transition spd="slow" advTm="1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E5E-364E-1050-B382-032323065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E0DCF-3041-CDCF-80AB-ED8FCDC760F2}"/>
              </a:ext>
            </a:extLst>
          </p:cNvPr>
          <p:cNvSpPr>
            <a:spLocks noGrp="1"/>
          </p:cNvSpPr>
          <p:nvPr>
            <p:ph type="title"/>
          </p:nvPr>
        </p:nvSpPr>
        <p:spPr/>
        <p:txBody>
          <a:bodyPr/>
          <a:lstStyle/>
          <a:p>
            <a:r>
              <a:rPr lang="en-AU" dirty="0"/>
              <a:t>Create a .flash() method</a:t>
            </a:r>
          </a:p>
        </p:txBody>
      </p:sp>
      <p:sp>
        <p:nvSpPr>
          <p:cNvPr id="3" name="Content Placeholder 2">
            <a:extLst>
              <a:ext uri="{FF2B5EF4-FFF2-40B4-BE49-F238E27FC236}">
                <a16:creationId xmlns:a16="http://schemas.microsoft.com/office/drawing/2014/main" id="{80B035CA-EE87-9CA8-8176-1BB1833A59B1}"/>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flash(self):</a:t>
            </a:r>
          </a:p>
          <a:p>
            <a:pPr marL="0" indent="0">
              <a:lnSpc>
                <a:spcPct val="100000"/>
              </a:lnSpc>
              <a:spcBef>
                <a:spcPts val="0"/>
              </a:spcBef>
              <a:buNone/>
            </a:pPr>
            <a:r>
              <a:rPr lang="en-US" sz="2400" dirty="0">
                <a:latin typeface="Consolas" panose="020B0609020204030204" pitchFamily="49" charset="0"/>
              </a:rPr>
              <a:t># Non-blocking flash: toggles LED every 0.5s for the given duration</a:t>
            </a:r>
          </a:p>
          <a:p>
            <a:pPr marL="457200" lvl="1" indent="0">
              <a:lnSpc>
                <a:spcPct val="100000"/>
              </a:lnSpc>
              <a:spcBef>
                <a:spcPts val="0"/>
              </a:spcBef>
              <a:buNone/>
            </a:pPr>
            <a:r>
              <a:rPr lang="en-US" dirty="0">
                <a:latin typeface="Consolas" panose="020B0609020204030204" pitchFamily="49" charset="0"/>
              </a:rPr>
              <a:t>now = time()</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self.__flashing</a:t>
            </a:r>
            <a:r>
              <a:rPr lang="en-US" dirty="0">
                <a:latin typeface="Consolas" panose="020B0609020204030204" pitchFamily="49" charset="0"/>
              </a:rPr>
              <a:t> and now - self.__</a:t>
            </a:r>
            <a:r>
              <a:rPr lang="en-US" dirty="0" err="1">
                <a:latin typeface="Consolas" panose="020B0609020204030204" pitchFamily="49" charset="0"/>
              </a:rPr>
              <a:t>last_toggle_time</a:t>
            </a:r>
            <a:r>
              <a:rPr lang="en-US" dirty="0">
                <a:latin typeface="Consolas" panose="020B0609020204030204" pitchFamily="49" charset="0"/>
              </a:rPr>
              <a:t> &gt;= 0.5:</a:t>
            </a:r>
          </a:p>
          <a:p>
            <a:pPr marL="914400" lvl="2" indent="0">
              <a:lnSpc>
                <a:spcPct val="100000"/>
              </a:lnSpc>
              <a:spcBef>
                <a:spcPts val="0"/>
              </a:spcBef>
              <a:buNone/>
            </a:pPr>
            <a:r>
              <a:rPr lang="en-US" sz="2400" dirty="0" err="1">
                <a:latin typeface="Consolas" panose="020B0609020204030204" pitchFamily="49" charset="0"/>
              </a:rPr>
              <a:t>self.toggle</a:t>
            </a:r>
            <a:r>
              <a:rPr lang="en-US" sz="2400"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self.__</a:t>
            </a:r>
            <a:r>
              <a:rPr lang="en-US" sz="2400" dirty="0" err="1">
                <a:latin typeface="Consolas" panose="020B0609020204030204" pitchFamily="49" charset="0"/>
              </a:rPr>
              <a:t>last_toggle_time</a:t>
            </a:r>
            <a:r>
              <a:rPr lang="en-US" sz="2400" dirty="0">
                <a:latin typeface="Consolas" panose="020B0609020204030204" pitchFamily="49" charset="0"/>
              </a:rPr>
              <a:t> = now</a:t>
            </a:r>
            <a:endParaRPr lang="en-AU" sz="2400" dirty="0">
              <a:latin typeface="Consolas" panose="020B0609020204030204" pitchFamily="49" charset="0"/>
            </a:endParaRPr>
          </a:p>
        </p:txBody>
      </p:sp>
      <p:pic>
        <p:nvPicPr>
          <p:cNvPr id="4" name="Picture 2" descr="388,500+ Pause Symbol Stock Photos, Pictures &amp; Royalty-Free ...">
            <a:extLst>
              <a:ext uri="{FF2B5EF4-FFF2-40B4-BE49-F238E27FC236}">
                <a16:creationId xmlns:a16="http://schemas.microsoft.com/office/drawing/2014/main" id="{6BBE5FF9-FFDE-EADA-33AC-3B6FE665BD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E847E81D-8BA7-B04D-C2EA-02D3A59F5EB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8616549"/>
      </p:ext>
    </p:extLst>
  </p:cSld>
  <p:clrMapOvr>
    <a:masterClrMapping/>
  </p:clrMapOvr>
  <mc:AlternateContent xmlns:mc="http://schemas.openxmlformats.org/markup-compatibility/2006">
    <mc:Choice xmlns:p14="http://schemas.microsoft.com/office/powerpoint/2010/main" Requires="p14">
      <p:transition spd="slow" p14:dur="2000" advTm="26791"/>
    </mc:Choice>
    <mc:Fallback>
      <p:transition spd="slow" advTm="26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14DE4-A951-E3E8-F6DE-8B598B4E2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FCA04-40AB-1DE0-594C-0D03D162C05F}"/>
              </a:ext>
            </a:extLst>
          </p:cNvPr>
          <p:cNvSpPr>
            <a:spLocks noGrp="1"/>
          </p:cNvSpPr>
          <p:nvPr>
            <p:ph type="title"/>
          </p:nvPr>
        </p:nvSpPr>
        <p:spPr/>
        <p:txBody>
          <a:bodyPr/>
          <a:lstStyle/>
          <a:p>
            <a:r>
              <a:rPr lang="en-AU" dirty="0"/>
              <a:t>Test the non blocking .flash() method</a:t>
            </a:r>
          </a:p>
        </p:txBody>
      </p:sp>
      <p:sp>
        <p:nvSpPr>
          <p:cNvPr id="3" name="Content Placeholder 2">
            <a:extLst>
              <a:ext uri="{FF2B5EF4-FFF2-40B4-BE49-F238E27FC236}">
                <a16:creationId xmlns:a16="http://schemas.microsoft.com/office/drawing/2014/main" id="{102FF016-33CC-9E9D-4289-DAEF58DEB8BB}"/>
              </a:ext>
            </a:extLst>
          </p:cNvPr>
          <p:cNvSpPr>
            <a:spLocks noGrp="1"/>
          </p:cNvSpPr>
          <p:nvPr>
            <p:ph idx="1"/>
          </p:nvPr>
        </p:nvSpPr>
        <p:spPr/>
        <p:txBody>
          <a:bodyPr>
            <a:normAutofit/>
          </a:bodyPr>
          <a:lstStyle/>
          <a:p>
            <a:pPr marL="0" indent="0">
              <a:lnSpc>
                <a:spcPct val="100000"/>
              </a:lnSpc>
              <a:spcBef>
                <a:spcPts val="0"/>
              </a:spcBef>
              <a:buNone/>
            </a:pPr>
            <a:r>
              <a:rPr lang="en-US" sz="2400" dirty="0" err="1">
                <a:latin typeface="Consolas" panose="020B0609020204030204" pitchFamily="49" charset="0"/>
              </a:rPr>
              <a:t>red_light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(3, True, True)</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red_light.flash</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print(1)</a:t>
            </a:r>
          </a:p>
          <a:p>
            <a:pPr marL="457200" lvl="1" indent="0">
              <a:lnSpc>
                <a:spcPct val="100000"/>
              </a:lnSpc>
              <a:spcBef>
                <a:spcPts val="0"/>
              </a:spcBef>
              <a:buNone/>
            </a:pPr>
            <a:r>
              <a:rPr lang="en-US" dirty="0">
                <a:latin typeface="Consolas" panose="020B0609020204030204" pitchFamily="49" charset="0"/>
              </a:rPr>
              <a:t>sleep(0.1)</a:t>
            </a:r>
            <a:endParaRPr lang="en-AU" dirty="0">
              <a:latin typeface="Consolas" panose="020B0609020204030204" pitchFamily="49" charset="0"/>
            </a:endParaRPr>
          </a:p>
        </p:txBody>
      </p:sp>
      <p:pic>
        <p:nvPicPr>
          <p:cNvPr id="4" name="Picture 2" descr="388,500+ Pause Symbol Stock Photos, Pictures &amp; Royalty-Free ...">
            <a:extLst>
              <a:ext uri="{FF2B5EF4-FFF2-40B4-BE49-F238E27FC236}">
                <a16:creationId xmlns:a16="http://schemas.microsoft.com/office/drawing/2014/main" id="{B903E27E-2A17-8775-A86F-790E33D58F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2EEE2458-A50A-F286-4EF4-4D116AAA49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6196699"/>
      </p:ext>
    </p:extLst>
  </p:cSld>
  <p:clrMapOvr>
    <a:masterClrMapping/>
  </p:clrMapOvr>
  <mc:AlternateContent xmlns:mc="http://schemas.openxmlformats.org/markup-compatibility/2006">
    <mc:Choice xmlns:p14="http://schemas.microsoft.com/office/powerpoint/2010/main" Requires="p14">
      <p:transition spd="slow" p14:dur="2000" advTm="15417"/>
    </mc:Choice>
    <mc:Fallback>
      <p:transition spd="slow" advTm="1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B84F-40E2-A933-0A0B-26AE4074B21B}"/>
              </a:ext>
            </a:extLst>
          </p:cNvPr>
          <p:cNvSpPr>
            <a:spLocks noGrp="1"/>
          </p:cNvSpPr>
          <p:nvPr>
            <p:ph type="title"/>
          </p:nvPr>
        </p:nvSpPr>
        <p:spPr/>
        <p:txBody>
          <a:bodyPr/>
          <a:lstStyle/>
          <a:p>
            <a:r>
              <a:rPr lang="en-US" dirty="0"/>
              <a:t>Unit Test the </a:t>
            </a:r>
            <a:r>
              <a:rPr lang="en-US" dirty="0" err="1"/>
              <a:t>Led_Light</a:t>
            </a:r>
            <a:r>
              <a:rPr lang="en-US" dirty="0"/>
              <a:t> Class</a:t>
            </a:r>
            <a:endParaRPr lang="en-AU" dirty="0"/>
          </a:p>
        </p:txBody>
      </p:sp>
      <p:sp>
        <p:nvSpPr>
          <p:cNvPr id="3" name="Content Placeholder 2">
            <a:extLst>
              <a:ext uri="{FF2B5EF4-FFF2-40B4-BE49-F238E27FC236}">
                <a16:creationId xmlns:a16="http://schemas.microsoft.com/office/drawing/2014/main" id="{55D2AEAE-B87B-B831-1DC0-2D5719D54B21}"/>
              </a:ext>
            </a:extLst>
          </p:cNvPr>
          <p:cNvSpPr>
            <a:spLocks noGrp="1"/>
          </p:cNvSpPr>
          <p:nvPr>
            <p:ph idx="1"/>
          </p:nvPr>
        </p:nvSpPr>
        <p:spPr/>
        <p:txBody>
          <a:bodyPr/>
          <a:lstStyle/>
          <a:p>
            <a:pPr marL="0" indent="0">
              <a:buNone/>
            </a:pPr>
            <a:r>
              <a:rPr lang="en-AU" dirty="0"/>
              <a:t>Your unit test should test all methods, where possible, and you can consider using the </a:t>
            </a:r>
            <a:r>
              <a:rPr lang="en-AU" dirty="0" err="1"/>
              <a:t>self.value</a:t>
            </a:r>
            <a:r>
              <a:rPr lang="en-AU" dirty="0"/>
              <a:t>() method to automate the unit test.</a:t>
            </a:r>
          </a:p>
          <a:p>
            <a:pPr marL="0" indent="0">
              <a:buNone/>
            </a:pPr>
            <a:endParaRPr lang="en-AU" dirty="0"/>
          </a:p>
          <a:p>
            <a:pPr marL="0" indent="0">
              <a:buNone/>
            </a:pPr>
            <a:r>
              <a:rPr lang="en-AU" dirty="0"/>
              <a:t>Pause the video, design your unit test, then check your unit tests against my suggested batch of unit tests.</a:t>
            </a:r>
          </a:p>
        </p:txBody>
      </p:sp>
      <p:pic>
        <p:nvPicPr>
          <p:cNvPr id="4" name="Picture 2" descr="388,500+ Pause Symbol Stock Photos, Pictures &amp; Royalty-Free ...">
            <a:extLst>
              <a:ext uri="{FF2B5EF4-FFF2-40B4-BE49-F238E27FC236}">
                <a16:creationId xmlns:a16="http://schemas.microsoft.com/office/drawing/2014/main" id="{4873DE84-58B7-1341-F1C1-B7963AC3710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39" name="Audio 38">
            <a:hlinkClick r:id="" action="ppaction://media"/>
            <a:extLst>
              <a:ext uri="{FF2B5EF4-FFF2-40B4-BE49-F238E27FC236}">
                <a16:creationId xmlns:a16="http://schemas.microsoft.com/office/drawing/2014/main" id="{ED824368-D067-BB1E-BAB8-4500CBBF39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5501252"/>
      </p:ext>
    </p:extLst>
  </p:cSld>
  <p:clrMapOvr>
    <a:masterClrMapping/>
  </p:clrMapOvr>
  <mc:AlternateContent xmlns:mc="http://schemas.openxmlformats.org/markup-compatibility/2006">
    <mc:Choice xmlns:p14="http://schemas.microsoft.com/office/powerpoint/2010/main" Requires="p14">
      <p:transition spd="slow" p14:dur="2000" advTm="21216"/>
    </mc:Choice>
    <mc:Fallback>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498</TotalTime>
  <Words>1216</Words>
  <Application>Microsoft Office PowerPoint</Application>
  <PresentationFormat>Widescreen</PresentationFormat>
  <Paragraphs>112</Paragraphs>
  <Slides>11</Slides>
  <Notes>10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Consolas</vt:lpstr>
      <vt:lpstr>Office Theme</vt:lpstr>
      <vt:lpstr>PowerPoint Presentation</vt:lpstr>
      <vt:lpstr>Today</vt:lpstr>
      <vt:lpstr>Abstraction</vt:lpstr>
      <vt:lpstr>Create new files</vt:lpstr>
      <vt:lpstr>Test the abstraction</vt:lpstr>
      <vt:lpstr>Add a led_light_state time attribute </vt:lpstr>
      <vt:lpstr>Create a .flash() method</vt:lpstr>
      <vt:lpstr>Test the non blocking .flash() method</vt:lpstr>
      <vt:lpstr>Unit Test the Led_Light Class</vt:lpstr>
      <vt:lpstr>Add documentation to your Class</vt:lpstr>
      <vt:lpstr>PowerPoint Presentation</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3</cp:revision>
  <dcterms:created xsi:type="dcterms:W3CDTF">2025-06-09T22:31:47Z</dcterms:created>
  <dcterms:modified xsi:type="dcterms:W3CDTF">2025-06-18T07:18:21Z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